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  <p:sldMasterId id="2147483819" r:id="rId4"/>
    <p:sldMasterId id="2147483831" r:id="rId5"/>
    <p:sldMasterId id="2147483843" r:id="rId6"/>
    <p:sldMasterId id="2147483944" r:id="rId7"/>
    <p:sldMasterId id="2147483968" r:id="rId8"/>
    <p:sldMasterId id="2147484170" r:id="rId9"/>
    <p:sldMasterId id="2147484194" r:id="rId10"/>
    <p:sldMasterId id="2147484218" r:id="rId11"/>
    <p:sldMasterId id="2147484230" r:id="rId12"/>
    <p:sldMasterId id="2147484254" r:id="rId13"/>
    <p:sldMasterId id="2147484266" r:id="rId14"/>
    <p:sldMasterId id="2147484278" r:id="rId15"/>
    <p:sldMasterId id="2147484290" r:id="rId16"/>
    <p:sldMasterId id="2147484302" r:id="rId17"/>
    <p:sldMasterId id="2147484314" r:id="rId18"/>
    <p:sldMasterId id="2147484326" r:id="rId19"/>
  </p:sldMasterIdLst>
  <p:notesMasterIdLst>
    <p:notesMasterId r:id="rId143"/>
  </p:notesMasterIdLst>
  <p:sldIdLst>
    <p:sldId id="630" r:id="rId20"/>
    <p:sldId id="517" r:id="rId21"/>
    <p:sldId id="518" r:id="rId22"/>
    <p:sldId id="519" r:id="rId23"/>
    <p:sldId id="520" r:id="rId24"/>
    <p:sldId id="521" r:id="rId25"/>
    <p:sldId id="522" r:id="rId26"/>
    <p:sldId id="523" r:id="rId27"/>
    <p:sldId id="400" r:id="rId28"/>
    <p:sldId id="309" r:id="rId29"/>
    <p:sldId id="401" r:id="rId30"/>
    <p:sldId id="402" r:id="rId31"/>
    <p:sldId id="643" r:id="rId32"/>
    <p:sldId id="644" r:id="rId33"/>
    <p:sldId id="645" r:id="rId34"/>
    <p:sldId id="646" r:id="rId35"/>
    <p:sldId id="647" r:id="rId36"/>
    <p:sldId id="403" r:id="rId37"/>
    <p:sldId id="592" r:id="rId38"/>
    <p:sldId id="404" r:id="rId39"/>
    <p:sldId id="636" r:id="rId40"/>
    <p:sldId id="637" r:id="rId41"/>
    <p:sldId id="638" r:id="rId42"/>
    <p:sldId id="639" r:id="rId43"/>
    <p:sldId id="500" r:id="rId44"/>
    <p:sldId id="631" r:id="rId45"/>
    <p:sldId id="632" r:id="rId46"/>
    <p:sldId id="633" r:id="rId47"/>
    <p:sldId id="595" r:id="rId48"/>
    <p:sldId id="701" r:id="rId49"/>
    <p:sldId id="457" r:id="rId50"/>
    <p:sldId id="627" r:id="rId51"/>
    <p:sldId id="640" r:id="rId52"/>
    <p:sldId id="641" r:id="rId53"/>
    <p:sldId id="579" r:id="rId54"/>
    <p:sldId id="399" r:id="rId55"/>
    <p:sldId id="510" r:id="rId56"/>
    <p:sldId id="511" r:id="rId57"/>
    <p:sldId id="537" r:id="rId58"/>
    <p:sldId id="704" r:id="rId59"/>
    <p:sldId id="705" r:id="rId60"/>
    <p:sldId id="706" r:id="rId61"/>
    <p:sldId id="707" r:id="rId62"/>
    <p:sldId id="708" r:id="rId63"/>
    <p:sldId id="709" r:id="rId64"/>
    <p:sldId id="710" r:id="rId65"/>
    <p:sldId id="711" r:id="rId66"/>
    <p:sldId id="712" r:id="rId67"/>
    <p:sldId id="713" r:id="rId68"/>
    <p:sldId id="714" r:id="rId69"/>
    <p:sldId id="538" r:id="rId70"/>
    <p:sldId id="604" r:id="rId71"/>
    <p:sldId id="412" r:id="rId72"/>
    <p:sldId id="715" r:id="rId73"/>
    <p:sldId id="716" r:id="rId74"/>
    <p:sldId id="717" r:id="rId75"/>
    <p:sldId id="718" r:id="rId76"/>
    <p:sldId id="719" r:id="rId77"/>
    <p:sldId id="720" r:id="rId78"/>
    <p:sldId id="654" r:id="rId79"/>
    <p:sldId id="655" r:id="rId80"/>
    <p:sldId id="656" r:id="rId81"/>
    <p:sldId id="657" r:id="rId82"/>
    <p:sldId id="658" r:id="rId83"/>
    <p:sldId id="721" r:id="rId84"/>
    <p:sldId id="722" r:id="rId85"/>
    <p:sldId id="723" r:id="rId86"/>
    <p:sldId id="724" r:id="rId87"/>
    <p:sldId id="725" r:id="rId88"/>
    <p:sldId id="726" r:id="rId89"/>
    <p:sldId id="727" r:id="rId90"/>
    <p:sldId id="728" r:id="rId91"/>
    <p:sldId id="729" r:id="rId92"/>
    <p:sldId id="730" r:id="rId93"/>
    <p:sldId id="731" r:id="rId94"/>
    <p:sldId id="732" r:id="rId95"/>
    <p:sldId id="733" r:id="rId96"/>
    <p:sldId id="734" r:id="rId97"/>
    <p:sldId id="735" r:id="rId98"/>
    <p:sldId id="736" r:id="rId99"/>
    <p:sldId id="737" r:id="rId100"/>
    <p:sldId id="738" r:id="rId101"/>
    <p:sldId id="739" r:id="rId102"/>
    <p:sldId id="740" r:id="rId103"/>
    <p:sldId id="741" r:id="rId104"/>
    <p:sldId id="702" r:id="rId105"/>
    <p:sldId id="679" r:id="rId106"/>
    <p:sldId id="680" r:id="rId107"/>
    <p:sldId id="681" r:id="rId108"/>
    <p:sldId id="742" r:id="rId109"/>
    <p:sldId id="743" r:id="rId110"/>
    <p:sldId id="744" r:id="rId111"/>
    <p:sldId id="745" r:id="rId112"/>
    <p:sldId id="746" r:id="rId113"/>
    <p:sldId id="747" r:id="rId114"/>
    <p:sldId id="748" r:id="rId115"/>
    <p:sldId id="749" r:id="rId116"/>
    <p:sldId id="750" r:id="rId117"/>
    <p:sldId id="751" r:id="rId118"/>
    <p:sldId id="752" r:id="rId119"/>
    <p:sldId id="753" r:id="rId120"/>
    <p:sldId id="754" r:id="rId121"/>
    <p:sldId id="755" r:id="rId122"/>
    <p:sldId id="756" r:id="rId123"/>
    <p:sldId id="757" r:id="rId124"/>
    <p:sldId id="758" r:id="rId125"/>
    <p:sldId id="759" r:id="rId126"/>
    <p:sldId id="760" r:id="rId127"/>
    <p:sldId id="761" r:id="rId128"/>
    <p:sldId id="762" r:id="rId129"/>
    <p:sldId id="763" r:id="rId130"/>
    <p:sldId id="764" r:id="rId131"/>
    <p:sldId id="765" r:id="rId132"/>
    <p:sldId id="766" r:id="rId133"/>
    <p:sldId id="583" r:id="rId134"/>
    <p:sldId id="629" r:id="rId135"/>
    <p:sldId id="442" r:id="rId136"/>
    <p:sldId id="580" r:id="rId137"/>
    <p:sldId id="696" r:id="rId138"/>
    <p:sldId id="697" r:id="rId139"/>
    <p:sldId id="698" r:id="rId140"/>
    <p:sldId id="699" r:id="rId141"/>
    <p:sldId id="700" r:id="rId142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DD8C3"/>
    <a:srgbClr val="FFCC99"/>
    <a:srgbClr val="000000"/>
    <a:srgbClr val="66FFFF"/>
    <a:srgbClr val="CCFFCC"/>
    <a:srgbClr val="0C14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62" autoAdjust="0"/>
    <p:restoredTop sz="90929"/>
  </p:normalViewPr>
  <p:slideViewPr>
    <p:cSldViewPr>
      <p:cViewPr>
        <p:scale>
          <a:sx n="110" d="100"/>
          <a:sy n="110" d="100"/>
        </p:scale>
        <p:origin x="270" y="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117" Type="http://schemas.openxmlformats.org/officeDocument/2006/relationships/slide" Target="slides/slide98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84" Type="http://schemas.openxmlformats.org/officeDocument/2006/relationships/slide" Target="slides/slide65.xml"/><Relationship Id="rId89" Type="http://schemas.openxmlformats.org/officeDocument/2006/relationships/slide" Target="slides/slide70.xml"/><Relationship Id="rId112" Type="http://schemas.openxmlformats.org/officeDocument/2006/relationships/slide" Target="slides/slide93.xml"/><Relationship Id="rId133" Type="http://schemas.openxmlformats.org/officeDocument/2006/relationships/slide" Target="slides/slide114.xml"/><Relationship Id="rId138" Type="http://schemas.openxmlformats.org/officeDocument/2006/relationships/slide" Target="slides/slide119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8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102" Type="http://schemas.openxmlformats.org/officeDocument/2006/relationships/slide" Target="slides/slide83.xml"/><Relationship Id="rId123" Type="http://schemas.openxmlformats.org/officeDocument/2006/relationships/slide" Target="slides/slide104.xml"/><Relationship Id="rId128" Type="http://schemas.openxmlformats.org/officeDocument/2006/relationships/slide" Target="slides/slide109.xml"/><Relationship Id="rId14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1.xml"/><Relationship Id="rId95" Type="http://schemas.openxmlformats.org/officeDocument/2006/relationships/slide" Target="slides/slide76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113" Type="http://schemas.openxmlformats.org/officeDocument/2006/relationships/slide" Target="slides/slide94.xml"/><Relationship Id="rId118" Type="http://schemas.openxmlformats.org/officeDocument/2006/relationships/slide" Target="slides/slide99.xml"/><Relationship Id="rId134" Type="http://schemas.openxmlformats.org/officeDocument/2006/relationships/slide" Target="slides/slide115.xml"/><Relationship Id="rId139" Type="http://schemas.openxmlformats.org/officeDocument/2006/relationships/slide" Target="slides/slide120.xml"/><Relationship Id="rId80" Type="http://schemas.openxmlformats.org/officeDocument/2006/relationships/slide" Target="slides/slide61.xml"/><Relationship Id="rId85" Type="http://schemas.openxmlformats.org/officeDocument/2006/relationships/slide" Target="slides/slide6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103" Type="http://schemas.openxmlformats.org/officeDocument/2006/relationships/slide" Target="slides/slide84.xml"/><Relationship Id="rId108" Type="http://schemas.openxmlformats.org/officeDocument/2006/relationships/slide" Target="slides/slide89.xml"/><Relationship Id="rId116" Type="http://schemas.openxmlformats.org/officeDocument/2006/relationships/slide" Target="slides/slide97.xml"/><Relationship Id="rId124" Type="http://schemas.openxmlformats.org/officeDocument/2006/relationships/slide" Target="slides/slide105.xml"/><Relationship Id="rId129" Type="http://schemas.openxmlformats.org/officeDocument/2006/relationships/slide" Target="slides/slide110.xml"/><Relationship Id="rId137" Type="http://schemas.openxmlformats.org/officeDocument/2006/relationships/slide" Target="slides/slide11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83" Type="http://schemas.openxmlformats.org/officeDocument/2006/relationships/slide" Target="slides/slide64.xml"/><Relationship Id="rId88" Type="http://schemas.openxmlformats.org/officeDocument/2006/relationships/slide" Target="slides/slide69.xml"/><Relationship Id="rId91" Type="http://schemas.openxmlformats.org/officeDocument/2006/relationships/slide" Target="slides/slide72.xml"/><Relationship Id="rId96" Type="http://schemas.openxmlformats.org/officeDocument/2006/relationships/slide" Target="slides/slide77.xml"/><Relationship Id="rId111" Type="http://schemas.openxmlformats.org/officeDocument/2006/relationships/slide" Target="slides/slide92.xml"/><Relationship Id="rId132" Type="http://schemas.openxmlformats.org/officeDocument/2006/relationships/slide" Target="slides/slide113.xml"/><Relationship Id="rId140" Type="http://schemas.openxmlformats.org/officeDocument/2006/relationships/slide" Target="slides/slide121.xml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6" Type="http://schemas.openxmlformats.org/officeDocument/2006/relationships/slide" Target="slides/slide87.xml"/><Relationship Id="rId114" Type="http://schemas.openxmlformats.org/officeDocument/2006/relationships/slide" Target="slides/slide95.xml"/><Relationship Id="rId119" Type="http://schemas.openxmlformats.org/officeDocument/2006/relationships/slide" Target="slides/slide100.xml"/><Relationship Id="rId127" Type="http://schemas.openxmlformats.org/officeDocument/2006/relationships/slide" Target="slides/slide10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slide" Target="slides/slide67.xml"/><Relationship Id="rId94" Type="http://schemas.openxmlformats.org/officeDocument/2006/relationships/slide" Target="slides/slide75.xml"/><Relationship Id="rId99" Type="http://schemas.openxmlformats.org/officeDocument/2006/relationships/slide" Target="slides/slide80.xml"/><Relationship Id="rId101" Type="http://schemas.openxmlformats.org/officeDocument/2006/relationships/slide" Target="slides/slide82.xml"/><Relationship Id="rId122" Type="http://schemas.openxmlformats.org/officeDocument/2006/relationships/slide" Target="slides/slide103.xml"/><Relationship Id="rId130" Type="http://schemas.openxmlformats.org/officeDocument/2006/relationships/slide" Target="slides/slide111.xml"/><Relationship Id="rId135" Type="http://schemas.openxmlformats.org/officeDocument/2006/relationships/slide" Target="slides/slide116.xml"/><Relationship Id="rId143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109" Type="http://schemas.openxmlformats.org/officeDocument/2006/relationships/slide" Target="slides/slide9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slide" Target="slides/slide57.xml"/><Relationship Id="rId97" Type="http://schemas.openxmlformats.org/officeDocument/2006/relationships/slide" Target="slides/slide78.xml"/><Relationship Id="rId104" Type="http://schemas.openxmlformats.org/officeDocument/2006/relationships/slide" Target="slides/slide85.xml"/><Relationship Id="rId120" Type="http://schemas.openxmlformats.org/officeDocument/2006/relationships/slide" Target="slides/slide101.xml"/><Relationship Id="rId125" Type="http://schemas.openxmlformats.org/officeDocument/2006/relationships/slide" Target="slides/slide106.xml"/><Relationship Id="rId141" Type="http://schemas.openxmlformats.org/officeDocument/2006/relationships/slide" Target="slides/slide122.xml"/><Relationship Id="rId14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92" Type="http://schemas.openxmlformats.org/officeDocument/2006/relationships/slide" Target="slides/slide7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Relationship Id="rId24" Type="http://schemas.openxmlformats.org/officeDocument/2006/relationships/slide" Target="slides/slide5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66" Type="http://schemas.openxmlformats.org/officeDocument/2006/relationships/slide" Target="slides/slide47.xml"/><Relationship Id="rId87" Type="http://schemas.openxmlformats.org/officeDocument/2006/relationships/slide" Target="slides/slide68.xml"/><Relationship Id="rId110" Type="http://schemas.openxmlformats.org/officeDocument/2006/relationships/slide" Target="slides/slide91.xml"/><Relationship Id="rId115" Type="http://schemas.openxmlformats.org/officeDocument/2006/relationships/slide" Target="slides/slide96.xml"/><Relationship Id="rId131" Type="http://schemas.openxmlformats.org/officeDocument/2006/relationships/slide" Target="slides/slide112.xml"/><Relationship Id="rId136" Type="http://schemas.openxmlformats.org/officeDocument/2006/relationships/slide" Target="slides/slide117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56" Type="http://schemas.openxmlformats.org/officeDocument/2006/relationships/slide" Target="slides/slide37.xml"/><Relationship Id="rId77" Type="http://schemas.openxmlformats.org/officeDocument/2006/relationships/slide" Target="slides/slide58.xml"/><Relationship Id="rId100" Type="http://schemas.openxmlformats.org/officeDocument/2006/relationships/slide" Target="slides/slide81.xml"/><Relationship Id="rId105" Type="http://schemas.openxmlformats.org/officeDocument/2006/relationships/slide" Target="slides/slide86.xml"/><Relationship Id="rId126" Type="http://schemas.openxmlformats.org/officeDocument/2006/relationships/slide" Target="slides/slide107.xml"/><Relationship Id="rId14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93" Type="http://schemas.openxmlformats.org/officeDocument/2006/relationships/slide" Target="slides/slide74.xml"/><Relationship Id="rId98" Type="http://schemas.openxmlformats.org/officeDocument/2006/relationships/slide" Target="slides/slide79.xml"/><Relationship Id="rId121" Type="http://schemas.openxmlformats.org/officeDocument/2006/relationships/slide" Target="slides/slide102.xml"/><Relationship Id="rId142" Type="http://schemas.openxmlformats.org/officeDocument/2006/relationships/slide" Target="slides/slide1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259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96D453AE-4E8B-4A70-A477-6D342CDD65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15881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2F506-9F3D-422A-9C02-58D7B6CF16FC}" type="slidenum">
              <a:rPr lang="it-IT" smtClean="0">
                <a:latin typeface="Times" pitchFamily="18" charset="0"/>
              </a:rPr>
              <a:pPr/>
              <a:t>26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064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E1D003-B89A-4F9F-9228-98BDD7228307}" type="slidenum">
              <a:rPr lang="it-IT" smtClean="0">
                <a:latin typeface="Times" pitchFamily="18" charset="0"/>
              </a:rPr>
              <a:pPr/>
              <a:t>27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473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5590F4-2D83-4F8F-A208-4E81FDC2D16E}" type="slidenum">
              <a:rPr lang="it-IT" smtClean="0">
                <a:latin typeface="Times" pitchFamily="18" charset="0"/>
              </a:rPr>
              <a:pPr/>
              <a:t>28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548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D5204930-7F4D-4A6B-BE7E-F4729CD0BD79}" type="slidenum">
              <a:rPr lang="it-IT" sz="1200" smtClean="0">
                <a:solidFill>
                  <a:srgbClr val="000000"/>
                </a:solidFill>
              </a:rPr>
              <a:pPr/>
              <a:t>58</a:t>
            </a:fld>
            <a:endParaRPr lang="it-IT" sz="1200" smtClean="0">
              <a:solidFill>
                <a:srgbClr val="000000"/>
              </a:solidFill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453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7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181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7.xml"/><Relationship Id="rId4" Type="http://schemas.openxmlformats.org/officeDocument/2006/relationships/tags" Target="../tags/tag38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7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17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0AFAB-E25E-4FA6-84F8-444389DCBD1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BACA0-6A76-45AA-87C8-0E4C724EA6D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CE0A1-93C8-4C53-A29C-A31899F224B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643353"/>
      </p:ext>
    </p:extLst>
  </p:cSld>
  <p:clrMapOvr>
    <a:masterClrMapping/>
  </p:clrMapOvr>
  <p:transition spd="slow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D639C-C1B1-47FD-8DDE-2952B38BDB5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397526"/>
      </p:ext>
    </p:extLst>
  </p:cSld>
  <p:clrMapOvr>
    <a:masterClrMapping/>
  </p:clrMapOvr>
  <p:transition spd="slow">
    <p:dissolv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0DD2C-EACA-40D8-AB9F-39E5E0FB727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74236"/>
      </p:ext>
    </p:extLst>
  </p:cSld>
  <p:clrMapOvr>
    <a:masterClrMapping/>
  </p:clrMapOvr>
  <p:transition spd="slow"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AE171-7673-451F-8DFC-9AF075907BD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75889"/>
      </p:ext>
    </p:extLst>
  </p:cSld>
  <p:clrMapOvr>
    <a:masterClrMapping/>
  </p:clrMapOvr>
  <p:transition spd="slow"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F822E-A59A-42BA-8D53-BA3B3448FC4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011225"/>
      </p:ext>
    </p:extLst>
  </p:cSld>
  <p:clrMapOvr>
    <a:masterClrMapping/>
  </p:clrMapOvr>
  <p:transition spd="slow">
    <p:dissolv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7B9A1-336C-414D-BDA9-224B4481867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939602"/>
      </p:ext>
    </p:extLst>
  </p:cSld>
  <p:clrMapOvr>
    <a:masterClrMapping/>
  </p:clrMapOvr>
  <p:transition spd="slow">
    <p:dissolv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3B938-DF5D-4F58-8BD3-C508098692C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467445"/>
      </p:ext>
    </p:extLst>
  </p:cSld>
  <p:clrMapOvr>
    <a:masterClrMapping/>
  </p:clrMapOvr>
  <p:transition spd="slow">
    <p:dissolv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55F94-52C0-4F9F-B7E1-B77B9BCF1A0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267417"/>
      </p:ext>
    </p:extLst>
  </p:cSld>
  <p:clrMapOvr>
    <a:masterClrMapping/>
  </p:clrMapOvr>
  <p:transition spd="slow">
    <p:dissolv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412FC-F4CF-4E51-B4E4-6D885D3A795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335446"/>
      </p:ext>
    </p:extLst>
  </p:cSld>
  <p:clrMapOvr>
    <a:masterClrMapping/>
  </p:clrMapOvr>
  <p:transition spd="slow">
    <p:dissolv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21752-3E5E-4696-9CA2-06C2948E617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82207"/>
      </p:ext>
    </p:extLst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4B723-510D-4478-A636-25944F3599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6BA21-8240-410F-A39F-C52B5415FAD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568515"/>
      </p:ext>
    </p:extLst>
  </p:cSld>
  <p:clrMapOvr>
    <a:masterClrMapping/>
  </p:clrMapOvr>
  <p:transition spd="slow">
    <p:dissolv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623680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835764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731650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607419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788407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660347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923111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64938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54338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2E3E4-0A7C-4EF0-8892-A6121CEE26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16930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61410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A3BE1-31F4-4FF2-BA2F-FAAA6F7F47C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31390-7375-431D-992B-EB2A5A38380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59582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C7564-78FE-46FF-A3EC-FFBB2B0ACC9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9849C-8413-4D15-9D86-CBC23513310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62570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00C70-0531-4B15-8177-BA17063C9C4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05E28-2701-453E-98C5-7AE60D1FB6D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68074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71204-A800-41FE-A3FF-10E301E1AF1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A8019-3540-4A39-9FB3-4864B4076CC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45784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FFAF4-22E1-4EDC-9C95-3536B413B37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5257B-1832-4716-A81D-95E41BE6A5E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62162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95230-1E7A-4905-9CE9-4B5890D6E8B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819CE-5543-4F8E-BD76-A2018F19BD5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5532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1D7FB-9A29-4ABC-B4E4-16CC0DF2388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6E01A-30A1-45A2-930E-C4E5F39A340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7001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AF32B-4AAF-4AA8-9E36-6CA9FFFF4A4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49098-F9C9-4B4F-B7B9-1596096DE01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366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2D6DE-98CD-4300-92B6-8A28AD4EEA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A16E0-5115-49C5-9C2F-31E6229DF47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09397-7C05-496C-9BA0-B05DCFEB648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5746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4C2E3-AD28-42B0-AA4B-C2E62CD59AB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A2D4F-4228-4755-A948-7CF924EC2C2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74196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1F45D-EB33-4763-A8E3-C4C3BF5392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1E829-B971-4D9C-AC6C-A9E0226F51F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40900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523596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92894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627762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123162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998303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763914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86088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DEFC7-1721-4CFC-BA28-0E659806A3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067378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01396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866135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561787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713A1-03B3-4653-9297-84D3E7187EA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F1B311-5862-4A11-92B8-849A2B49DE6F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735810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2C880-9639-449D-AB97-5ADC90EF32F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1518C6-8C6C-4FAA-AE95-ECFF02E14A2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780669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22D9F-E4CF-4FDD-8EAD-AD6EDD470E0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BDBD-C31E-43D3-8BAB-8359606CBB0A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412091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F3CD5-EA65-41CC-9334-B5EF7FAEC29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231F2-7D7D-4679-9086-0E67DF2C9B21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130092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89F35-E760-4ADC-9D02-9F86D64B7E6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F3032-1AA1-43E7-97BD-D6352B2581FF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589816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ED113-0B73-460F-B440-96F5D11C08C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B18659-123F-4FA0-AC0E-F1CF59D8D0F3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8921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52785-7BBF-45EE-9BCC-D745D9A0AC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A15F7-0BDA-4114-97CE-6F4C34C981E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8E7F6E-20AD-446B-98B6-6A1A395F7003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240375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A6AD0-19DD-42F6-876B-6475BCC940B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B3854F-71F0-4FC2-96EE-8E96C628A280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616255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3F404-3AFF-41D7-B107-C66A7AA13CF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94B822-550B-41BE-BAA3-070B1D41FD20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716664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2941C-17F3-44A5-AF3A-B202672DC82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093EFC-AF48-4A33-85C4-AF1B916AA16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715337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67FEE-583C-4B8C-A11C-C1E907B963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76D232-6B52-4914-8991-360728546C7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935933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49482-3110-4688-9F11-DBB28A11B52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943882"/>
      </p:ext>
    </p:extLst>
  </p:cSld>
  <p:clrMapOvr>
    <a:masterClrMapping/>
  </p:clrMapOvr>
  <p:transition spd="slow">
    <p:dissolv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62A1D-19FC-4BEE-ADD6-C3B16B0BA2B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073660"/>
      </p:ext>
    </p:extLst>
  </p:cSld>
  <p:clrMapOvr>
    <a:masterClrMapping/>
  </p:clrMapOvr>
  <p:transition spd="slow">
    <p:dissolv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C5FFA-6C01-4750-84DA-D313A464E53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092556"/>
      </p:ext>
    </p:extLst>
  </p:cSld>
  <p:clrMapOvr>
    <a:masterClrMapping/>
  </p:clrMapOvr>
  <p:transition spd="slow">
    <p:dissolv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5A2A8-0A15-49C2-B907-A21277CB6A3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213295"/>
      </p:ext>
    </p:extLst>
  </p:cSld>
  <p:clrMapOvr>
    <a:masterClrMapping/>
  </p:clrMapOvr>
  <p:transition spd="slow">
    <p:dissolv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CFAA6-91D5-470E-B22A-22C916C570A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291206"/>
      </p:ext>
    </p:extLst>
  </p:cSld>
  <p:clrMapOvr>
    <a:masterClrMapping/>
  </p:clrMapOvr>
  <p:transition spd="slow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6568B-C067-4586-8949-E02BED57D79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11589-5CE9-40C0-B91C-E82A06B6A9A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604068"/>
      </p:ext>
    </p:extLst>
  </p:cSld>
  <p:clrMapOvr>
    <a:masterClrMapping/>
  </p:clrMapOvr>
  <p:transition spd="slow">
    <p:dissolv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176D1-F09F-4D12-9062-7B7FD6D0CC2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270057"/>
      </p:ext>
    </p:extLst>
  </p:cSld>
  <p:clrMapOvr>
    <a:masterClrMapping/>
  </p:clrMapOvr>
  <p:transition spd="slow">
    <p:dissolv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4DADE-05E2-4C83-9FBD-A75C868A961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51934"/>
      </p:ext>
    </p:extLst>
  </p:cSld>
  <p:clrMapOvr>
    <a:masterClrMapping/>
  </p:clrMapOvr>
  <p:transition spd="slow">
    <p:dissolv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78A48-07B4-4861-9A9C-A412401FD5B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34189"/>
      </p:ext>
    </p:extLst>
  </p:cSld>
  <p:clrMapOvr>
    <a:masterClrMapping/>
  </p:clrMapOvr>
  <p:transition spd="slow">
    <p:dissolv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379E1-68AA-408E-92A5-7EE1945F0DE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895612"/>
      </p:ext>
    </p:extLst>
  </p:cSld>
  <p:clrMapOvr>
    <a:masterClrMapping/>
  </p:clrMapOvr>
  <p:transition spd="slow">
    <p:dissolv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7BD7D-101F-42E8-AD2B-D564A5BA84A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398959"/>
      </p:ext>
    </p:extLst>
  </p:cSld>
  <p:clrMapOvr>
    <a:masterClrMapping/>
  </p:clrMapOvr>
  <p:transition spd="slow">
    <p:dissolv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697-34D6-4A08-8385-216CFE4533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73FD-2278-4C54-B364-73039AC16F9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86259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BBEA-203D-4363-9C85-7600CC074A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18F33-5A9A-4633-BB81-D7028452058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41769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60BBB-AF5B-49C9-8AEB-AEF49FEDDC0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7C52F-AC52-4E14-B57E-FF61BC149D4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12222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BC8A6-C7BD-48ED-ADDB-A706A45ECE4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A0AD1-6745-4524-A2EA-2399C312FEC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539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B46EA-EE7A-40F8-BC7F-371374823A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18A5-4E41-477D-96BA-BA1561E83B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263B-3903-4FD0-91C8-B45AD9AE80C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50530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54A5E-7E66-4AE6-9636-570498B605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D532-8594-4C0D-BF2E-AF355B1A0A8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58552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EF22D-2213-4630-A5D6-1C0C917B3C2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46B4B-0B61-481A-B0B4-74FD9D02B16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05813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932C-9E50-44E1-8983-9E73A3D2E8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8F9D1-B0C1-4D6C-A640-5A5DD6E78AD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3114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038FE-9600-4B62-8D60-EA34BED3EC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93F4-5483-48D7-943A-EFBC9460FCD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9312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7263-BD2E-439D-BA7C-CFB0C04914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663A4-38D4-4246-BB86-F149892AD38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87030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5792D-45D5-4F53-8751-53E9FFA514B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EBC92-95FB-4CBC-9FC3-A2650D5B11C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61237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23935-D6F1-40E5-A098-C7B9352579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41E5E-39CD-4B09-AEC2-5C6C7BDB5ED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17493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4A547-98BD-4CA0-8485-586C21CFA5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32BB-4B03-4CCF-89F8-6CAFFF9E7B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63672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B02DE-75C2-4E4E-8543-F7C085D43C5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2F843-86D5-4440-9F5C-F84B92DFDDF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86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748CA-088B-47B0-8816-1AAD9ABD2BA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45B58-9258-42BF-AC30-7A16F6493B7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7ED15-63D6-489F-8B42-EBD4D78E85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21678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19B2-0378-42A4-8FD6-B48942D938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D656B-3739-4BB1-BD3C-CCB383219A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99212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E75B1-0FEA-4B9C-8687-17CE57A462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C1D5A-C2E3-4A5C-8484-C62F42D939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54225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3AF71-FB0E-4522-96B1-E6162F5F550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D7688-DC4D-44C4-866D-A8B5A1B8962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23352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A08E4-D567-49DC-83A7-C72635AF958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7D0AA-D926-46EF-9920-DB8CA709DE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034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B4F6A-F0F6-4726-B4AB-A1CFC42A022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374BE-AD73-4788-B690-7702E120C6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99992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B4466-E1E8-40E2-B53F-A4C4B0AD61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4B4B9-19D2-4C97-8AB3-702673021C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7588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F375E-A266-485B-BEF5-E49600AEE0B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09E07-B2DA-49DD-8788-9A25914AE4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1033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820C9-6820-4E44-A8D4-423FFC9C27E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95F46-CE43-4C89-9EF5-CDAB711BC8D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81047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78841-6B7C-4445-AEC2-9DE3B5DDD4E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BEA3F-E4BE-4D9B-9CFA-AEC04E85FD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348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353D5-D80B-45F2-953E-538AEEFFE7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C0D2C-A73B-4919-8667-2915EB47425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719FC-FE6D-47D2-BC0F-9E8E6386665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03149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A0F77-CD27-4D5C-AD67-7762DA3CB12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73F87-83DC-4E26-8AEE-7E1CE476FAF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8530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05815-19FF-4936-81B6-0B5B1541B22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54930-7B4A-4FEA-8EB7-0A202D928D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76008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41662-FC14-4CAD-8994-F544F49C553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A6AF5-5690-4DBD-BE40-B8EBEC949F1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85460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7BDEF-28C4-4CDE-BC74-03123439CAE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9E43A-E300-4C54-A9E2-528E0146641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22353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395EC-AA3E-43BA-81CF-5CDEEA9517F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75AD1-2400-4758-BE8B-2F250D7BAF8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55331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6C9E5-F105-4E98-A396-8B0F9B0205C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F7EE7-727B-4094-89CC-41E09D0330B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06946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035BA-989F-4C22-B54A-E5E712B838B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983E3-D0BC-483C-9380-D34D2365AF3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07589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47846-EC81-420F-BA74-C792EF0CAA2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C4EBC-E9E5-4E27-8234-76B891BC7BB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515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DFCD-E19A-4272-BACE-E60F2CA36FF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4E05-1890-4812-9BCF-9CA79708D94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17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6CC6A-2E86-4A3C-8084-29F5E03CC8E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D6E5D-5AFE-42BD-9584-3F328B0EBF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DFCD-E19A-4272-BACE-E60F2CA36FF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4E05-1890-4812-9BCF-9CA79708D94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60224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DFCD-E19A-4272-BACE-E60F2CA36FF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4E05-1890-4812-9BCF-9CA79708D94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86709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DFCD-E19A-4272-BACE-E60F2CA36FF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4E05-1890-4812-9BCF-9CA79708D94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22256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DFCD-E19A-4272-BACE-E60F2CA36FF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4E05-1890-4812-9BCF-9CA79708D94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025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DFCD-E19A-4272-BACE-E60F2CA36FF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4E05-1890-4812-9BCF-9CA79708D94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28583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DFCD-E19A-4272-BACE-E60F2CA36FF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4E05-1890-4812-9BCF-9CA79708D94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65464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DFCD-E19A-4272-BACE-E60F2CA36FF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4E05-1890-4812-9BCF-9CA79708D94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00148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DFCD-E19A-4272-BACE-E60F2CA36FF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4E05-1890-4812-9BCF-9CA79708D94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94939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DFCD-E19A-4272-BACE-E60F2CA36FF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4E05-1890-4812-9BCF-9CA79708D94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65128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DFCD-E19A-4272-BACE-E60F2CA36FF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4E05-1890-4812-9BCF-9CA79708D94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48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D058B-2E13-4C47-B014-DEFA5FB50A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07485-916E-4583-A55C-59D2A8F33E9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BF1AA-1E0B-4867-8227-0B9B04C072BD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A22ED-9244-4AF3-BDF1-7D7AA373A2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E99FD-44EF-4CB1-A6B2-5F715D316314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CF420-90F0-4C60-9112-CF5DA78209E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EAA13-B4A5-45FD-A6E6-34A81B345DAD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87D71-AC44-482D-A9A8-529ADDC332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30F5E-C22C-4CD7-9857-414265C17421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2B7FC-DB56-4058-A825-D8F59C748D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2BE02-F97C-44CC-BACC-FE1A37E5B303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79171-F893-453A-B393-1AC2DFCB35F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DAEFE-0121-48E5-8FB5-B0D5EAFB3749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710C2-1E4D-47CE-A84E-1E9CFEB3F0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2B4E3-4325-4DE6-88A1-E3FD08A7FC32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1D530-59BD-4A8A-9F28-9A4396CDC6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A2725-60B3-4135-8488-EB4CB5B8A58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F757-1BE4-41B8-B0AD-103DC8587B7C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2F301-160F-4AE6-9F58-B93F1CD0ED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156D8-B71D-4872-B964-216E60D7F352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F5BF1-38C0-457E-8533-894B70F7645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0511C-E194-49B5-A5AF-9CA50ECAD0AD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C7AC8-4497-4AF1-89E8-CA16B07633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986D4-FEE0-46E2-97DE-47E79DFD4590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54334-335A-4F75-BAED-09A2BC35AE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448BB-4BE9-4B44-8350-8835031D79DC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493EE-6F6B-4471-9A01-0792AA389D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0B6CE-B28A-4138-B820-B104620A4E95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956EF-6B33-4822-A473-19A15AEBC7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5DF4D-A45F-4464-9A1A-FE1208647A21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1F897-E589-4E94-AE72-BA8D32A29C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0E1EE-D662-4828-82C6-749D46088728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41B79-7D91-4CAC-AF0A-F83376EBC51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6CC1B-0DE5-495F-B792-A679D80BAFC5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1F354-7190-472C-94D4-1E163A41EB8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2C08F-A9BB-4023-A0F9-4604743A1481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C8682-E9C5-4691-A1D0-2EACCB875FC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66EBE-5177-4B54-8E37-C2B4810B701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76962-5F6A-495F-8E80-A5AD033797D6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ABED5-9DA6-4B7D-8F05-8565871F04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7A3FB-1C5A-4159-B6CF-1B41757659E9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23FCF-0F19-40F3-ADF6-C6022784B4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6E7BF-BEF8-42D5-9225-81C33DDFC9B0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2C1FC-A44C-4897-A4BB-3D5F123858E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1BB5B-7942-4515-B454-E5890CF003D7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2CC00-6E9C-4687-90FB-4E2BE1132B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20BC1-547E-4497-B953-46891FE615D4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C937E-27AD-4E90-B864-ADD54C0A7A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A3BE1-31F4-4FF2-BA2F-FAAA6F7F47CA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31390-7375-431D-992B-EB2A5A3838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C7564-78FE-46FF-A3EC-FFBB2B0ACC9A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9849C-8413-4D15-9D86-CBC2351331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00C70-0531-4B15-8177-BA17063C9C44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05E28-2701-453E-98C5-7AE60D1FB6D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71204-A800-41FE-A3FF-10E301E1AF12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A8019-3540-4A39-9FB3-4864B4076C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FFAF4-22E1-4EDC-9C95-3536B413B37B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5257B-1832-4716-A81D-95E41BE6A5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0C21E-2DF1-4601-9A24-AAA2FA5EAE9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95230-1E7A-4905-9CE9-4B5890D6E8B5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819CE-5543-4F8E-BD76-A2018F19BD5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1D7FB-9A29-4ABC-B4E4-16CC0DF23888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6E01A-30A1-45A2-930E-C4E5F39A34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AF32B-4AAF-4AA8-9E36-6CA9FFFF4A45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49098-F9C9-4B4F-B7B9-1596096DE0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A16E0-5115-49C5-9C2F-31E6229DF47F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09397-7C05-496C-9BA0-B05DCFEB64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4C2E3-AD28-42B0-AA4B-C2E62CD59AB9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A2D4F-4228-4755-A948-7CF924EC2C2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1F45D-EB33-4763-A8E3-C4C3BF53929F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1E829-B971-4D9C-AC6C-A9E0226F51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E6029-B2CB-4E5A-9714-9EC09E1C22B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54DF8EA6-D525-4663-8EB8-F55D7C223340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0172789-C1A4-4267-9E00-81275CE611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D91416B-2506-4E19-A406-83D65404E549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92F21DC-D60A-48D8-8183-3C61C89AE7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F1E4BE2-6573-44FC-B13F-ED82565126AF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1556EC0-6A54-4BD3-8A08-4D72767E44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50475-9229-47A3-9F43-341D92F723B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8FAB008-603E-4B1D-AD81-7AF7C979C902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FAC0A43-F66E-4A3C-873D-10A17B452D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128DE6F-A4EF-4BBB-9E78-0F22BEAA89FF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5091891-E902-45B4-BF67-A0C3CEF8326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D403C1B-8DAC-46EF-87CC-3D1F8C948D02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951F700-E5F4-4BD8-9C8B-7003BC26D2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6AB0242-E269-4AE3-B811-85C1AE73B598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90FFA8B-4279-4D39-B8E3-B31DC01272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44004BC-C7EF-4AC7-889B-796762F76571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F011367-80FB-41C9-86BB-CA61F7BDB0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478B1CC8-3384-4730-9CCB-F2ED8EF574F6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77B5D62-EA56-4B2A-9B2C-BD758D4EB1A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2F0F7C8-8600-4BCA-A333-AC105E490A72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5CD0EF4-48A0-4F02-A87F-EE844228D3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F810B45-0C83-4316-97CE-184E676A4CA3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17A1ED4-FA8C-4D69-8BB0-B900721926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3C037-721B-4568-8740-EB9074F4685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D5396-799A-4B83-B516-B13A2F12C95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E2246-4636-4C7B-9186-F90E23AD1E8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1504C-8B01-4D7D-B265-6EA7D249AFD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3BAA8-1B0D-487F-97D1-0CF41963495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BC2AC-E039-435E-A19E-3FE3E27891E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FAAF-4E13-4D33-9EFF-08F575FA903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361A4-F3C6-463B-8483-22ACDC01978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C8C53-B053-464C-8D85-FA61B8BF729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A82CA-B03C-4A4D-BBCB-6074ECB8C7F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91EE6-148F-4FFB-B8AB-F43598BC5CA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9E77C-E5B8-4C49-B0C9-034829DCED1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C7364-BCA4-4A11-8546-5025A29A598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A52D1-FC47-4759-90E8-A729BD7804B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53E18-FE02-48B3-93D8-F8496C87853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C9C56-8EC5-4F43-ACEB-937F33F568E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01CEF-96E3-479E-8E47-32648BBED21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DC149-0B00-40B8-A05F-1690EC11DED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7622F-6C15-4609-95C9-683DF9A640E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7CE2D-2FC8-4008-A654-B878E37AC51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5F76B-8ABF-4113-801E-8DE1198B07B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7F63C-589D-4F23-810F-5D4B65FEF9F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F27F2-2B0B-498C-8415-04625E0DA15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1675C-5A13-419E-997E-6699E8A6AEB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78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tags" Target="../tags/tag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36EE885-AAE3-4367-9771-4E9DACF542C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 eaLnBrk="0" hangingPunct="0">
              <a:defRPr/>
            </a:pPr>
            <a:fld id="{229235B9-91AD-4D32-A579-DA5C0F41BEFE}" type="slidenum">
              <a:rPr lang="ca-ES">
                <a:solidFill>
                  <a:srgbClr val="000000"/>
                </a:solidFill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81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23D73CE-AEB0-49A0-AA83-20B471DDF9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122E0C1-9610-4296-9F57-74E7774B4D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77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9" r:id="rId1"/>
    <p:sldLayoutId id="2147484220" r:id="rId2"/>
    <p:sldLayoutId id="2147484221" r:id="rId3"/>
    <p:sldLayoutId id="2147484222" r:id="rId4"/>
    <p:sldLayoutId id="2147484223" r:id="rId5"/>
    <p:sldLayoutId id="2147484224" r:id="rId6"/>
    <p:sldLayoutId id="2147484225" r:id="rId7"/>
    <p:sldLayoutId id="2147484226" r:id="rId8"/>
    <p:sldLayoutId id="2147484227" r:id="rId9"/>
    <p:sldLayoutId id="2147484228" r:id="rId10"/>
    <p:sldLayoutId id="2147484229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8443B5-20AB-4F5F-8098-C7F2AA8ACE3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7E18762-1EBE-4076-8E71-0319C7E9E9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29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3" r:id="rId3"/>
    <p:sldLayoutId id="2147484234" r:id="rId4"/>
    <p:sldLayoutId id="2147484235" r:id="rId5"/>
    <p:sldLayoutId id="2147484236" r:id="rId6"/>
    <p:sldLayoutId id="2147484237" r:id="rId7"/>
    <p:sldLayoutId id="2147484238" r:id="rId8"/>
    <p:sldLayoutId id="2147484239" r:id="rId9"/>
    <p:sldLayoutId id="2147484240" r:id="rId10"/>
    <p:sldLayoutId id="21474842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23D73CE-AEB0-49A0-AA83-20B471DDF9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122E0C1-9610-4296-9F57-74E7774B4D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95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  <p:sldLayoutId id="2147484259" r:id="rId5"/>
    <p:sldLayoutId id="2147484260" r:id="rId6"/>
    <p:sldLayoutId id="2147484261" r:id="rId7"/>
    <p:sldLayoutId id="2147484262" r:id="rId8"/>
    <p:sldLayoutId id="2147484263" r:id="rId9"/>
    <p:sldLayoutId id="2147484264" r:id="rId10"/>
    <p:sldLayoutId id="2147484265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59B266B-7A08-469B-97C2-4456C6228AB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</a:defRPr>
            </a:lvl1pPr>
          </a:lstStyle>
          <a:p>
            <a:fld id="{AD4EDABF-0890-4960-A546-8D529222C760}" type="slidenum">
              <a:rPr lang="it-IT" smtClean="0">
                <a:cs typeface="Arial" panose="020B0604020202020204" pitchFamily="34" charset="0"/>
              </a:rPr>
              <a:pPr/>
              <a:t>‹N›</a:t>
            </a:fld>
            <a:endParaRPr lang="it-IT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82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7" r:id="rId1"/>
    <p:sldLayoutId id="2147484268" r:id="rId2"/>
    <p:sldLayoutId id="2147484269" r:id="rId3"/>
    <p:sldLayoutId id="2147484270" r:id="rId4"/>
    <p:sldLayoutId id="2147484271" r:id="rId5"/>
    <p:sldLayoutId id="2147484272" r:id="rId6"/>
    <p:sldLayoutId id="2147484273" r:id="rId7"/>
    <p:sldLayoutId id="2147484274" r:id="rId8"/>
    <p:sldLayoutId id="2147484275" r:id="rId9"/>
    <p:sldLayoutId id="2147484276" r:id="rId10"/>
    <p:sldLayoutId id="21474842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CC68CAF6-011A-44FC-ABA1-320E2DF1DEF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106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9" r:id="rId1"/>
    <p:sldLayoutId id="2147484280" r:id="rId2"/>
    <p:sldLayoutId id="2147484281" r:id="rId3"/>
    <p:sldLayoutId id="2147484282" r:id="rId4"/>
    <p:sldLayoutId id="2147484283" r:id="rId5"/>
    <p:sldLayoutId id="2147484284" r:id="rId6"/>
    <p:sldLayoutId id="2147484285" r:id="rId7"/>
    <p:sldLayoutId id="2147484286" r:id="rId8"/>
    <p:sldLayoutId id="2147484287" r:id="rId9"/>
    <p:sldLayoutId id="2147484288" r:id="rId10"/>
    <p:sldLayoutId id="214748428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5EACBBD-A6AD-4740-85D5-809482F58C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E4E097C-820D-4D17-B603-13E807EDFFC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73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1" r:id="rId1"/>
    <p:sldLayoutId id="2147484292" r:id="rId2"/>
    <p:sldLayoutId id="2147484293" r:id="rId3"/>
    <p:sldLayoutId id="2147484294" r:id="rId4"/>
    <p:sldLayoutId id="2147484295" r:id="rId5"/>
    <p:sldLayoutId id="2147484296" r:id="rId6"/>
    <p:sldLayoutId id="2147484297" r:id="rId7"/>
    <p:sldLayoutId id="2147484298" r:id="rId8"/>
    <p:sldLayoutId id="2147484299" r:id="rId9"/>
    <p:sldLayoutId id="2147484300" r:id="rId10"/>
    <p:sldLayoutId id="21474843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652DA2C1-7B37-4509-AEF0-E54B0A90CF4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2BE986A6-FBD9-4B3B-99FB-7893A7A3F9EB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174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3" r:id="rId1"/>
    <p:sldLayoutId id="2147484304" r:id="rId2"/>
    <p:sldLayoutId id="2147484305" r:id="rId3"/>
    <p:sldLayoutId id="2147484306" r:id="rId4"/>
    <p:sldLayoutId id="2147484307" r:id="rId5"/>
    <p:sldLayoutId id="2147484308" r:id="rId6"/>
    <p:sldLayoutId id="2147484309" r:id="rId7"/>
    <p:sldLayoutId id="2147484310" r:id="rId8"/>
    <p:sldLayoutId id="2147484311" r:id="rId9"/>
    <p:sldLayoutId id="2147484312" r:id="rId10"/>
    <p:sldLayoutId id="21474843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B931528-0A59-4EAC-B418-2100445B55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4E4954C7-B98C-442E-8E50-6E423762038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726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5" r:id="rId1"/>
    <p:sldLayoutId id="2147484316" r:id="rId2"/>
    <p:sldLayoutId id="2147484317" r:id="rId3"/>
    <p:sldLayoutId id="2147484318" r:id="rId4"/>
    <p:sldLayoutId id="2147484319" r:id="rId5"/>
    <p:sldLayoutId id="2147484320" r:id="rId6"/>
    <p:sldLayoutId id="2147484321" r:id="rId7"/>
    <p:sldLayoutId id="2147484322" r:id="rId8"/>
    <p:sldLayoutId id="2147484323" r:id="rId9"/>
    <p:sldLayoutId id="2147484324" r:id="rId10"/>
    <p:sldLayoutId id="21474843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BE2DFCD-E19A-4272-BACE-E60F2CA36FF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03/05/2013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4AC4E05-1890-4812-9BCF-9CA79708D946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9396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7" r:id="rId1"/>
    <p:sldLayoutId id="2147484328" r:id="rId2"/>
    <p:sldLayoutId id="2147484329" r:id="rId3"/>
    <p:sldLayoutId id="2147484330" r:id="rId4"/>
    <p:sldLayoutId id="2147484331" r:id="rId5"/>
    <p:sldLayoutId id="2147484332" r:id="rId6"/>
    <p:sldLayoutId id="2147484333" r:id="rId7"/>
    <p:sldLayoutId id="2147484334" r:id="rId8"/>
    <p:sldLayoutId id="2147484335" r:id="rId9"/>
    <p:sldLayoutId id="2147484336" r:id="rId10"/>
    <p:sldLayoutId id="21474843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C3FB0F88-1932-4641-84C2-6DBE4FA035E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49E5B74-98BB-49AB-A018-011C5FC0C5E2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7A4E9F-5C7B-469E-92CC-7F6F906843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377B7C9B-DDAB-411F-B14A-0A44157B6B83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98DDAD07-19F2-4D5C-B5A9-2DCB8E28009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8443B5-20AB-4F5F-8098-C7F2AA8ACE31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7E18762-1EBE-4076-8E71-0319C7E9E9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23D73CE-AEB0-49A0-AA83-20B471DDF9BD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122E0C1-9610-4296-9F57-74E7774B4D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38D2B116-6636-4B13-891E-F6C874EDEDED}" type="datetimeFigureOut">
              <a:rPr lang="it-IT"/>
              <a:pPr>
                <a:defRPr/>
              </a:pPr>
              <a:t>03/05/2013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C35E006-6391-461E-A26C-706883BF44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10F45026-F30D-4332-A07D-8553DC81F3B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FDBAD186-AF75-455F-9783-B55185F6C29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0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0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0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0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0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0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0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0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0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0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0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0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5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0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05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9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39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3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4" Type="http://schemas.openxmlformats.org/officeDocument/2006/relationships/image" Target="../media/image43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5" Type="http://schemas.openxmlformats.org/officeDocument/2006/relationships/image" Target="../media/image44.jpeg"/><Relationship Id="rId4" Type="http://schemas.openxmlformats.org/officeDocument/2006/relationships/slideLayout" Target="../slideLayouts/slideLayout18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5" Type="http://schemas.openxmlformats.org/officeDocument/2006/relationships/image" Target="../media/image45.jpeg"/><Relationship Id="rId4" Type="http://schemas.openxmlformats.org/officeDocument/2006/relationships/slideLayout" Target="../slideLayouts/slideLayout18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5" Type="http://schemas.openxmlformats.org/officeDocument/2006/relationships/image" Target="../media/image46.jpeg"/><Relationship Id="rId4" Type="http://schemas.openxmlformats.org/officeDocument/2006/relationships/slideLayout" Target="../slideLayouts/slideLayout18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5" Type="http://schemas.openxmlformats.org/officeDocument/2006/relationships/image" Target="../media/image47.jpeg"/><Relationship Id="rId4" Type="http://schemas.openxmlformats.org/officeDocument/2006/relationships/slideLayout" Target="../slideLayouts/slideLayout18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image" Target="../media/image48.jpeg"/><Relationship Id="rId4" Type="http://schemas.openxmlformats.org/officeDocument/2006/relationships/slideLayout" Target="../slideLayouts/slideLayout18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3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4" Type="http://schemas.openxmlformats.org/officeDocument/2006/relationships/image" Target="../media/image4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5" Type="http://schemas.openxmlformats.org/officeDocument/2006/relationships/image" Target="../media/image50.jpeg"/><Relationship Id="rId4" Type="http://schemas.openxmlformats.org/officeDocument/2006/relationships/slideLayout" Target="../slideLayouts/slideLayout18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5" Type="http://schemas.openxmlformats.org/officeDocument/2006/relationships/image" Target="../media/image44.jpeg"/><Relationship Id="rId4" Type="http://schemas.openxmlformats.org/officeDocument/2006/relationships/slideLayout" Target="../slideLayouts/slideLayout18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5" Type="http://schemas.openxmlformats.org/officeDocument/2006/relationships/image" Target="../media/image45.jpeg"/><Relationship Id="rId4" Type="http://schemas.openxmlformats.org/officeDocument/2006/relationships/slideLayout" Target="../slideLayouts/slideLayout18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5" Type="http://schemas.openxmlformats.org/officeDocument/2006/relationships/image" Target="../media/image51.jpeg"/><Relationship Id="rId4" Type="http://schemas.openxmlformats.org/officeDocument/2006/relationships/slideLayout" Target="../slideLayouts/slideLayout18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5" Type="http://schemas.openxmlformats.org/officeDocument/2006/relationships/image" Target="../media/image47.jpeg"/><Relationship Id="rId4" Type="http://schemas.openxmlformats.org/officeDocument/2006/relationships/slideLayout" Target="../slideLayouts/slideLayout18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image" Target="../media/image48.jpeg"/><Relationship Id="rId4" Type="http://schemas.openxmlformats.org/officeDocument/2006/relationships/slideLayout" Target="../slideLayouts/slideLayout18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7.xm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7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1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1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0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0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0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0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0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0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0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0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0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0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214290"/>
            <a:ext cx="90678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ca-ES" sz="6000" i="1" dirty="0">
                <a:solidFill>
                  <a:schemeClr val="bg1"/>
                </a:solidFill>
                <a:latin typeface="Comic Sans MS" pitchFamily="66" charset="0"/>
              </a:rPr>
              <a:t>  </a:t>
            </a:r>
            <a:r>
              <a:rPr lang="ca-ES" sz="6000" b="1" i="1" dirty="0">
                <a:solidFill>
                  <a:schemeClr val="bg1"/>
                </a:solidFill>
                <a:latin typeface="Comic Sans MS" pitchFamily="66" charset="0"/>
              </a:rPr>
              <a:t>Quinta  domenica </a:t>
            </a:r>
          </a:p>
          <a:p>
            <a:pPr algn="ctr">
              <a:defRPr/>
            </a:pPr>
            <a:r>
              <a:rPr lang="ca-ES" sz="6000" b="1" i="1" dirty="0">
                <a:solidFill>
                  <a:schemeClr val="bg1"/>
                </a:solidFill>
                <a:latin typeface="Comic Sans MS" pitchFamily="66" charset="0"/>
              </a:rPr>
              <a:t>di Pasqua</a:t>
            </a:r>
            <a:r>
              <a:rPr lang="ca-ES" sz="6000" b="1" i="1" dirty="0">
                <a:latin typeface="Comic Sans MS" pitchFamily="66" charset="0"/>
              </a:rPr>
              <a:t> 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51022" y="3775036"/>
            <a:ext cx="682430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A08C7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a-ES" sz="4800" b="1" i="1" dirty="0">
                <a:solidFill>
                  <a:schemeClr val="bg1"/>
                </a:solidFill>
                <a:latin typeface="Comic Sans MS" pitchFamily="66" charset="0"/>
              </a:rPr>
              <a:t>4</a:t>
            </a:r>
            <a:r>
              <a:rPr lang="ca-ES" sz="4800" b="1" i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ca-ES" sz="4800" b="1" i="1" dirty="0">
                <a:solidFill>
                  <a:schemeClr val="bg1"/>
                </a:solidFill>
                <a:latin typeface="Comic Sans MS" pitchFamily="66" charset="0"/>
              </a:rPr>
              <a:t>maggio </a:t>
            </a:r>
            <a:r>
              <a:rPr lang="ca-ES" sz="4800" b="1" i="1" dirty="0" smtClean="0">
                <a:solidFill>
                  <a:schemeClr val="bg1"/>
                </a:solidFill>
                <a:latin typeface="Comic Sans MS" pitchFamily="66" charset="0"/>
              </a:rPr>
              <a:t>2013</a:t>
            </a:r>
          </a:p>
          <a:p>
            <a:pPr algn="ctr">
              <a:defRPr/>
            </a:pPr>
            <a:endParaRPr lang="ca-ES" sz="4800" b="1" i="1" dirty="0">
              <a:solidFill>
                <a:schemeClr val="bg1"/>
              </a:solidFill>
              <a:latin typeface="Comic Sans MS" pitchFamily="66" charset="0"/>
            </a:endParaRPr>
          </a:p>
          <a:p>
            <a:pPr algn="ctr">
              <a:defRPr/>
            </a:pPr>
            <a:r>
              <a:rPr lang="ca-ES" sz="4800" b="1" i="1" dirty="0">
                <a:solidFill>
                  <a:schemeClr val="bg1"/>
                </a:solidFill>
                <a:latin typeface="Comic Sans MS" pitchFamily="66" charset="0"/>
              </a:rPr>
              <a:t>Festa della </a:t>
            </a:r>
            <a:endParaRPr lang="ca-ES" sz="4800" b="1" i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algn="ctr">
              <a:defRPr/>
            </a:pPr>
            <a:r>
              <a:rPr lang="ca-ES" sz="4800" b="1" i="1" dirty="0" smtClean="0">
                <a:solidFill>
                  <a:schemeClr val="bg1"/>
                </a:solidFill>
                <a:latin typeface="Comic Sans MS" pitchFamily="66" charset="0"/>
              </a:rPr>
              <a:t>Comunita’ Parrocchiale</a:t>
            </a:r>
            <a:endParaRPr lang="ca-ES" sz="4800" i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magine 5" descr="Gesù misericordioso.bmp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28813" y="1"/>
            <a:ext cx="5080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0035" y="1071546"/>
            <a:ext cx="400052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quando il Signor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mi parlò: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lui mi chiamava, </a:t>
            </a:r>
            <a:r>
              <a:rPr lang="it-IT" sz="4000" dirty="0" err="1">
                <a:solidFill>
                  <a:prstClr val="black"/>
                </a:solidFill>
                <a:latin typeface="Calibri"/>
                <a:ea typeface="Times New Roman" pitchFamily="18" charset="0"/>
              </a:rPr>
              <a:t>chiamava</a:t>
            </a: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anche me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6" descr="1692_N51_st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68474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181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M:\09 Presentazioni\Immagine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5500694" y="1785926"/>
            <a:ext cx="3678379" cy="1323439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e la mia risposta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s'alzò: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55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ilpaletto.com/cansiglio-strada-del-taffar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2143108" y="0"/>
            <a:ext cx="5929338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Camminerò, </a:t>
            </a:r>
            <a:r>
              <a:rPr lang="it-IT" sz="4000" b="1" dirty="0" err="1">
                <a:solidFill>
                  <a:prstClr val="black"/>
                </a:solidFill>
                <a:latin typeface="Calibri"/>
                <a:ea typeface="Times New Roman" pitchFamily="18" charset="0"/>
              </a:rPr>
              <a:t>camminerò</a:t>
            </a: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 sulla tua strada, Signor.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1410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5" descr="Immagine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29454" cy="685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857884" y="1071546"/>
            <a:ext cx="3286116" cy="317009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Dammi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la mano,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voglio restar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per sempre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insieme a te.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3940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roseto.com/photos/17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5429256" y="1500174"/>
            <a:ext cx="37147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Or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non m'importa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se uno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ride di me,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lui certamente non sa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4587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 descr="Famiglia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05449" cy="6857999"/>
          </a:xfrm>
          <a:prstGeom prst="rect">
            <a:avLst/>
          </a:prstGeom>
          <a:noFill/>
          <a:ln w="57150" cmpd="thinThick">
            <a:pattFill prst="wdUpDiag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6715140" y="928670"/>
            <a:ext cx="24288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del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gran regalo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che ebbi quel dì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3757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643570" y="1643050"/>
            <a:ext cx="30111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che dissi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al Signore così: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10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2925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5222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ilpaletto.com/cansiglio-strada-del-taffar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2143108" y="0"/>
            <a:ext cx="5929338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Camminerò, </a:t>
            </a:r>
            <a:r>
              <a:rPr lang="it-IT" sz="4000" b="1" dirty="0" err="1">
                <a:solidFill>
                  <a:prstClr val="black"/>
                </a:solidFill>
                <a:latin typeface="Calibri"/>
                <a:ea typeface="Times New Roman" pitchFamily="18" charset="0"/>
              </a:rPr>
              <a:t>camminerò</a:t>
            </a: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 sulla tua strada, Signor.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3130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5" descr="Immagine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29454" cy="685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857884" y="1071546"/>
            <a:ext cx="3286116" cy="317009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Dammi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la mano,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voglio restar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per sempre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insieme a te.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0205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00628" y="1643050"/>
            <a:ext cx="39421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A volte son triste, ma mi guardo intorno,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5" descr="C:\Documents and Settings\GPiobeci\Documenti\Immagini\la Santa Messa\la messa 4.jpg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44" y="285728"/>
            <a:ext cx="4500594" cy="647655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1980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latin typeface="Eras Bold ITC" pitchFamily="34" charset="0"/>
              </a:rPr>
              <a:t>Confesso a Dio Onnipotente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a voi fratelli che ho molto peccato in pensieri,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parole, opere e omissioni.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Per mia colpa, mia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mia grandissima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supplico la Beata sempre Vergine Maria, gli angeli, i Santi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voi fratelli di pregare per me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il Signore Dio nostro.</a:t>
            </a:r>
            <a:r>
              <a:rPr lang="it-IT" sz="4000"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3357554" y="214290"/>
            <a:ext cx="5611151" cy="707886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scopro il mondo e l'amor;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7936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786446" y="1500174"/>
            <a:ext cx="312468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son questi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i doni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che lui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fa a me,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 descr="http://tillilh9821.altervista.org/albums/userpics/10001/jesusbimbicolo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134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4822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214942" y="1928802"/>
            <a:ext cx="39290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felice </a:t>
            </a:r>
          </a:p>
          <a:p>
            <a:pPr algn="just" eaLnBrk="0" hangingPunct="0"/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ritorno </a:t>
            </a:r>
          </a:p>
          <a:p>
            <a:pPr algn="just" eaLnBrk="0" hangingPunct="0"/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a cantar:</a:t>
            </a:r>
            <a:endParaRPr lang="it-IT" sz="4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857752" cy="69149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281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ilpaletto.com/cansiglio-strada-del-taffar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2143108" y="0"/>
            <a:ext cx="5929338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Camminerò, </a:t>
            </a:r>
            <a:r>
              <a:rPr lang="it-IT" sz="4000" b="1" dirty="0" err="1">
                <a:solidFill>
                  <a:prstClr val="black"/>
                </a:solidFill>
                <a:latin typeface="Calibri"/>
                <a:ea typeface="Times New Roman" pitchFamily="18" charset="0"/>
              </a:rPr>
              <a:t>camminerò</a:t>
            </a: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 sulla tua strada, Signor.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1012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5" descr="Immagine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29454" cy="685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857884" y="1071546"/>
            <a:ext cx="3286116" cy="317009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Dammi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la mano,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voglio restar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per sempre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insieme a te.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2960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4283" y="612775"/>
            <a:ext cx="8715436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0" hangingPunct="0"/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Dio grande e misericordioso, che nel Signore risorto riporti l'umanità alla speranza eterna, accresci in noi l'efficacia del mistero pasquale con la forza di questo sacramento di salvezza. </a:t>
            </a:r>
          </a:p>
          <a:p>
            <a:pPr algn="just" eaLnBrk="0" hangingPunct="0"/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Per </a:t>
            </a:r>
            <a:r>
              <a:rPr lang="it-IT" sz="4000" dirty="0">
                <a:latin typeface="Calibri" pitchFamily="34" charset="0"/>
                <a:cs typeface="Times New Roman" pitchFamily="18" charset="0"/>
              </a:rPr>
              <a:t>Cristo nostro Signore.											</a:t>
            </a:r>
            <a:r>
              <a:rPr lang="it-IT" sz="4000" b="1" dirty="0">
                <a:latin typeface="Calibri" pitchFamily="34" charset="0"/>
                <a:cs typeface="Times New Roman" pitchFamily="18" charset="0"/>
              </a:rPr>
              <a:t>Amen. </a:t>
            </a:r>
            <a:endParaRPr lang="it-IT" sz="4000" dirty="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>
                <a:latin typeface="Calibri" pitchFamily="34" charset="0"/>
              </a:rPr>
              <a:t>E con il tuo spirito. </a:t>
            </a:r>
            <a:endParaRPr lang="it-IT" sz="4000">
              <a:latin typeface="Calibri" pitchFamily="34" charset="0"/>
            </a:endParaRPr>
          </a:p>
          <a:p>
            <a:pPr eaLnBrk="0" hangingPunct="0"/>
            <a:endParaRPr lang="it-IT" sz="4000">
              <a:latin typeface="Calibri" pitchFamily="34" charset="0"/>
            </a:endParaRPr>
          </a:p>
          <a:p>
            <a:pPr eaLnBrk="0" hangingPunct="0"/>
            <a:r>
              <a:rPr lang="it-IT" sz="4000">
                <a:latin typeface="Calibri" pitchFamily="34" charset="0"/>
              </a:rPr>
              <a:t>Vi benedica Dio onnipotente </a:t>
            </a:r>
          </a:p>
          <a:p>
            <a:pPr eaLnBrk="0" hangingPunct="0"/>
            <a:r>
              <a:rPr lang="it-IT" sz="4000">
                <a:latin typeface="Calibri" pitchFamily="34" charset="0"/>
              </a:rPr>
              <a:t>Padre e Figlio e Spirito Santo.		</a:t>
            </a:r>
          </a:p>
          <a:p>
            <a:pPr eaLnBrk="0" hangingPunct="0"/>
            <a:r>
              <a:rPr lang="it-IT" sz="4000" b="1">
                <a:latin typeface="Calibri" pitchFamily="34" charset="0"/>
              </a:rPr>
              <a:t>Amen. </a:t>
            </a:r>
            <a:endParaRPr lang="it-IT" sz="4000">
              <a:latin typeface="Calibri" pitchFamily="34" charset="0"/>
            </a:endParaRPr>
          </a:p>
          <a:p>
            <a:pPr eaLnBrk="0" hangingPunct="0"/>
            <a:endParaRPr lang="it-IT" sz="4000">
              <a:latin typeface="Calibri" pitchFamily="34" charset="0"/>
            </a:endParaRPr>
          </a:p>
          <a:p>
            <a:pPr eaLnBrk="0" hangingPunct="0"/>
            <a:r>
              <a:rPr lang="it-IT" sz="4000">
                <a:latin typeface="Calibri" pitchFamily="34" charset="0"/>
              </a:rPr>
              <a:t>Nel nome del Signore: andate in pace.</a:t>
            </a:r>
          </a:p>
          <a:p>
            <a:pPr eaLnBrk="0" hangingPunct="0"/>
            <a:r>
              <a:rPr lang="it-IT" sz="4000" b="1">
                <a:latin typeface="Calibri" pitchFamily="34" charset="0"/>
              </a:rPr>
              <a:t>Rendiamo grazie a Dio. </a:t>
            </a:r>
            <a:endParaRPr lang="it-IT" sz="400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1" name="WordArt 3"/>
          <p:cNvSpPr>
            <a:spLocks noChangeArrowheads="1" noChangeShapeType="1" noTextEdit="1"/>
          </p:cNvSpPr>
          <p:nvPr/>
        </p:nvSpPr>
        <p:spPr bwMode="auto">
          <a:xfrm>
            <a:off x="428625" y="357188"/>
            <a:ext cx="8286750" cy="62865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</a:bodyPr>
          <a:lstStyle/>
          <a:p>
            <a:pPr algn="ctr" eaLnBrk="0" hangingPunct="0"/>
            <a:r>
              <a:rPr lang="it-IT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Ciao a tutti</a:t>
            </a:r>
          </a:p>
          <a:p>
            <a:pPr algn="ctr" eaLnBrk="0" hangingPunct="0"/>
            <a:r>
              <a:rPr lang="it-IT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e</a:t>
            </a:r>
            <a:endParaRPr lang="it-IT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FFCCCC"/>
                  </a:gs>
                </a:gsLst>
                <a:lin ang="18900000" scaled="1"/>
              </a:gradFill>
              <a:effectLst>
                <a:outerShdw dist="107763" dir="13500000" algn="ctr" rotWithShape="0">
                  <a:srgbClr val="868686">
                    <a:alpha val="50000"/>
                  </a:srgbClr>
                </a:outerShdw>
              </a:effectLst>
              <a:latin typeface="Impact"/>
            </a:endParaRPr>
          </a:p>
          <a:p>
            <a:pPr algn="ctr" eaLnBrk="0" hangingPunct="0"/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buona </a:t>
            </a:r>
            <a:r>
              <a:rPr lang="it-IT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pasta fritta!</a:t>
            </a:r>
            <a:endParaRPr lang="it-IT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FFCCCC"/>
                  </a:gs>
                </a:gsLst>
                <a:lin ang="18900000" scaled="1"/>
              </a:gradFill>
              <a:effectLst>
                <a:outerShdw dist="107763" dir="13500000" algn="ctr" rotWithShape="0">
                  <a:srgbClr val="868686">
                    <a:alpha val="50000"/>
                  </a:srgbClr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208120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643812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latin typeface="Calibri" pitchFamily="34" charset="0"/>
              </a:rPr>
              <a:t>Dio, Padre buono, </a:t>
            </a:r>
          </a:p>
          <a:p>
            <a:pPr eaLnBrk="0" hangingPunct="0"/>
            <a:r>
              <a:rPr lang="it-IT" sz="4000">
                <a:latin typeface="Calibri" pitchFamily="34" charset="0"/>
              </a:rPr>
              <a:t>che ci perdona sempre </a:t>
            </a:r>
          </a:p>
          <a:p>
            <a:pPr eaLnBrk="0" hangingPunct="0"/>
            <a:r>
              <a:rPr lang="it-IT" sz="4000">
                <a:latin typeface="Calibri" pitchFamily="34" charset="0"/>
              </a:rPr>
              <a:t>quando siamo pentiti di vero cuore, abbia misericordia di noi, </a:t>
            </a:r>
          </a:p>
          <a:p>
            <a:pPr eaLnBrk="0" hangingPunct="0"/>
            <a:r>
              <a:rPr lang="it-IT" sz="4000">
                <a:latin typeface="Calibri" pitchFamily="34" charset="0"/>
              </a:rPr>
              <a:t>perdoni i nostri peccati </a:t>
            </a:r>
          </a:p>
          <a:p>
            <a:pPr eaLnBrk="0" hangingPunct="0"/>
            <a:r>
              <a:rPr lang="it-IT" sz="4000">
                <a:latin typeface="Calibri" pitchFamily="34" charset="0"/>
              </a:rPr>
              <a:t>e ci conduca alla vita eterna.</a:t>
            </a:r>
          </a:p>
          <a:p>
            <a:pPr eaLnBrk="0" hangingPunct="0"/>
            <a:r>
              <a:rPr lang="it-IT" sz="4000" b="1">
                <a:latin typeface="Calibri" pitchFamily="34" charset="0"/>
              </a:rPr>
              <a:t>Amen.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357290" y="714356"/>
            <a:ext cx="6481261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88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Credo Cristo</a:t>
            </a:r>
          </a:p>
        </p:txBody>
      </p:sp>
    </p:spTree>
    <p:extLst>
      <p:ext uri="{BB962C8B-B14F-4D97-AF65-F5344CB8AC3E}">
        <p14:creationId xmlns:p14="http://schemas.microsoft.com/office/powerpoint/2010/main" val="4225826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51520" y="188640"/>
            <a:ext cx="8216900" cy="3046412"/>
          </a:xfrm>
          <a:prstGeom prst="rect">
            <a:avLst/>
          </a:prstGeom>
          <a:solidFill>
            <a:schemeClr val="bg1"/>
          </a:solidFill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Io credo che tu sei risorto,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Io credo nella tua potenza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Io credo che tu sei speranza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Credo che risorgerò con te</a:t>
            </a:r>
          </a:p>
        </p:txBody>
      </p:sp>
    </p:spTree>
    <p:extLst>
      <p:ext uri="{BB962C8B-B14F-4D97-AF65-F5344CB8AC3E}">
        <p14:creationId xmlns:p14="http://schemas.microsoft.com/office/powerpoint/2010/main" val="84806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95936" y="620688"/>
            <a:ext cx="5148064" cy="501675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Io credo che tu sei risorto,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Io credo nella tua potenza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Io credo che tu sei speranza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Credo che risorgerò con te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564" y="0"/>
            <a:ext cx="3516443" cy="68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422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63550" y="188640"/>
            <a:ext cx="8216900" cy="3046412"/>
          </a:xfrm>
          <a:prstGeom prst="rect">
            <a:avLst/>
          </a:prstGeom>
          <a:solidFill>
            <a:schemeClr val="bg1"/>
          </a:solidFill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Io credo che tu sei risorto,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Io credo nella tua potenza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Io credo che tu sei speranza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Credo che risorgerò con te</a:t>
            </a:r>
          </a:p>
        </p:txBody>
      </p:sp>
    </p:spTree>
    <p:extLst>
      <p:ext uri="{BB962C8B-B14F-4D97-AF65-F5344CB8AC3E}">
        <p14:creationId xmlns:p14="http://schemas.microsoft.com/office/powerpoint/2010/main" val="296634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N:\05 Fotografie\Cattedrale\Pasqua\Pasqua 2009\Pasqua 2009 0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214313" y="0"/>
            <a:ext cx="3929062" cy="3170238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Gloria,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gloria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in cielo a Dio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e pace in terra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agli uomini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di buona volontà.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000625" y="3071813"/>
            <a:ext cx="4000500" cy="3143250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Ti lodiamo,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ti benediciamo, rendiamo grazie per la tua infinita bontà.</a:t>
            </a:r>
          </a:p>
        </p:txBody>
      </p:sp>
    </p:spTree>
    <p:extLst>
      <p:ext uri="{BB962C8B-B14F-4D97-AF65-F5344CB8AC3E}">
        <p14:creationId xmlns:p14="http://schemas.microsoft.com/office/powerpoint/2010/main" val="2852129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5" y="-21542"/>
            <a:ext cx="9144000" cy="682591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643563" y="260648"/>
            <a:ext cx="3357562" cy="255428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Signore Dio, Re del cielo, Dio Padre Onnipotente.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67544" y="3140968"/>
            <a:ext cx="3816424" cy="1323439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Signore Dio, Agnello di Dio,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535113" y="5534025"/>
            <a:ext cx="6073775" cy="132397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abbi pietà,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 di noi,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 di noi.</a:t>
            </a:r>
          </a:p>
        </p:txBody>
      </p:sp>
    </p:spTree>
    <p:extLst>
      <p:ext uri="{BB962C8B-B14F-4D97-AF65-F5344CB8AC3E}">
        <p14:creationId xmlns:p14="http://schemas.microsoft.com/office/powerpoint/2010/main" val="518143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1438" y="214313"/>
            <a:ext cx="3780482" cy="3785652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in cielo a Dio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e pace in terra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agli uomini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di buona volontà.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252891" y="3116717"/>
            <a:ext cx="3780483" cy="3170099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adoriamo,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glorifichiamo, rendiamo grazie per la tua infinita bontà.</a:t>
            </a:r>
          </a:p>
        </p:txBody>
      </p:sp>
    </p:spTree>
    <p:extLst>
      <p:ext uri="{BB962C8B-B14F-4D97-AF65-F5344CB8AC3E}">
        <p14:creationId xmlns:p14="http://schemas.microsoft.com/office/powerpoint/2010/main" val="2509936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N:\05 Fotografie\Cattedrale\Pasqua\Pasqua 2009\Pasqua 2009 06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14313" y="214313"/>
            <a:ext cx="4357687" cy="255454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Tu che togli i peccati del mondo, accogli la nostra supplica.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436096" y="3071813"/>
            <a:ext cx="3707904" cy="3786187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Tu che siedi alla destra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del Padre,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abbi pietà,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 di noi,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 di noi.</a:t>
            </a:r>
          </a:p>
        </p:txBody>
      </p:sp>
    </p:spTree>
    <p:extLst>
      <p:ext uri="{BB962C8B-B14F-4D97-AF65-F5344CB8AC3E}">
        <p14:creationId xmlns:p14="http://schemas.microsoft.com/office/powerpoint/2010/main" val="2884075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428625" y="0"/>
            <a:ext cx="8429625" cy="2554288"/>
          </a:xfrm>
          <a:prstGeom prst="rect">
            <a:avLst/>
          </a:prstGeom>
          <a:solidFill>
            <a:srgbClr val="0000FF">
              <a:alpha val="6470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Perché solo tu il Santo, solo il Signore, solo tu l’Altissimo Gesù; con lo Spirito Santo, nella gloria di Dio Padre Onnipotente. Amen.</a:t>
            </a:r>
          </a:p>
        </p:txBody>
      </p:sp>
    </p:spTree>
    <p:extLst>
      <p:ext uri="{BB962C8B-B14F-4D97-AF65-F5344CB8AC3E}">
        <p14:creationId xmlns:p14="http://schemas.microsoft.com/office/powerpoint/2010/main" val="4260697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ChangeArrowheads="1"/>
          </p:cNvSpPr>
          <p:nvPr/>
        </p:nvSpPr>
        <p:spPr bwMode="auto">
          <a:xfrm>
            <a:off x="214313" y="0"/>
            <a:ext cx="8715375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O Dio, che hai promesso di stabilire la tua dimora in quanti ascoltano la tua parola e la mettono in pratica, manda il tuo Spirito, perché richiami al nostro cuore tutto quello che il Cristo ha fatto e insegnato e ci renda capaci di testimoniarlo con le parole e con le opere.  Per il nostro Signore Gesù Cristo, tuo Figlio, che è Dio, e vive e regna con te, nell'unità dello Spirito Santo, per tutti i secoli dei secoli.	</a:t>
            </a:r>
            <a:r>
              <a:rPr lang="it-IT" sz="2000" dirty="0">
                <a:latin typeface="Calibri" pitchFamily="34" charset="0"/>
                <a:cs typeface="Times New Roman" pitchFamily="18" charset="0"/>
              </a:rPr>
              <a:t>	</a:t>
            </a:r>
            <a:r>
              <a:rPr lang="it-IT" sz="4000" dirty="0">
                <a:latin typeface="Calibri" pitchFamily="34" charset="0"/>
                <a:cs typeface="Times New Roman" pitchFamily="18" charset="0"/>
              </a:rPr>
              <a:t>		</a:t>
            </a:r>
            <a:r>
              <a:rPr lang="it-IT" sz="4000" b="1" dirty="0">
                <a:latin typeface="Calibri" pitchFamily="34" charset="0"/>
                <a:cs typeface="Times New Roman" pitchFamily="18" charset="0"/>
              </a:rPr>
              <a:t>Amen. </a:t>
            </a:r>
            <a:endParaRPr lang="it-IT" sz="4000" dirty="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1026" name="Picture 2" descr="http://www.sanbiagiofano.it/wp-content/uploads/2012/05/parola-di-d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040" y="2024844"/>
            <a:ext cx="456596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547AF9E2"/>
          <p:cNvPicPr>
            <a:picLocks noChangeAspect="1" noChangeArrowheads="1"/>
          </p:cNvPicPr>
          <p:nvPr/>
        </p:nvPicPr>
        <p:blipFill>
          <a:blip r:embed="rId2"/>
          <a:srcRect l="27380" t="14529" r="9097" b="43181"/>
          <a:stretch>
            <a:fillRect/>
          </a:stretch>
        </p:blipFill>
        <p:spPr bwMode="auto">
          <a:xfrm>
            <a:off x="857250" y="-47625"/>
            <a:ext cx="7319963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WordArt 4"/>
          <p:cNvSpPr>
            <a:spLocks noChangeArrowheads="1" noChangeShapeType="1" noTextEdit="1"/>
          </p:cNvSpPr>
          <p:nvPr/>
        </p:nvSpPr>
        <p:spPr bwMode="auto">
          <a:xfrm>
            <a:off x="428625" y="285750"/>
            <a:ext cx="8215313" cy="61436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ObliqueTopLeft"/>
              <a:lightRig rig="legacyNormal3" dir="t"/>
            </a:scene3d>
            <a:sp3d extrusionH="4302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latin typeface="Impact"/>
              </a:rPr>
              <a:t>E' risorto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latin typeface="Impact"/>
              </a:rPr>
              <a:t>Cristo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ChangeArrowheads="1"/>
          </p:cNvSpPr>
          <p:nvPr/>
        </p:nvSpPr>
        <p:spPr bwMode="auto">
          <a:xfrm>
            <a:off x="214313" y="0"/>
            <a:ext cx="871537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 i="1" dirty="0">
                <a:latin typeface="Calibri" pitchFamily="34" charset="0"/>
                <a:ea typeface="Times New Roman" pitchFamily="18" charset="0"/>
              </a:rPr>
              <a:t>Dagli Atti degli Apostoli</a:t>
            </a:r>
            <a:endParaRPr lang="it-IT" sz="4000" dirty="0">
              <a:latin typeface="Calibri" pitchFamily="34" charset="0"/>
              <a:ea typeface="Times New Roman" pitchFamily="18" charset="0"/>
            </a:endParaRPr>
          </a:p>
          <a:p>
            <a:pPr algn="just" eaLnBrk="0" hangingPunct="0"/>
            <a:endParaRPr lang="it-IT" sz="4000" dirty="0" smtClean="0">
              <a:latin typeface="Calibri" pitchFamily="34" charset="0"/>
              <a:ea typeface="Times New Roman" pitchFamily="18" charset="0"/>
            </a:endParaRPr>
          </a:p>
          <a:p>
            <a:pPr algn="just" eaLnBrk="0" hangingPunct="0"/>
            <a:r>
              <a:rPr lang="it-IT" sz="4000" dirty="0" smtClean="0">
                <a:latin typeface="Calibri" pitchFamily="34" charset="0"/>
                <a:ea typeface="Times New Roman" pitchFamily="18" charset="0"/>
              </a:rPr>
              <a:t>In quei giorni, alcuni, venuti dalla Giudea, insegnavano ai fratelli: «Se non vi fate circoncidere secondo l’usanza di Mosè, non potete essere salvati».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0"/>
            <a:ext cx="87154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Poiché Paolo e </a:t>
            </a:r>
            <a:r>
              <a:rPr lang="it-IT" sz="4000" dirty="0" err="1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Bàrnaba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 dissentivano e discutevano animatamente contro costoro, fu stabilito che Paolo e </a:t>
            </a:r>
            <a:r>
              <a:rPr lang="it-IT" sz="4000" dirty="0" err="1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Bàrnaba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 e alcuni altri di loro salissero a Gerusalemme dagli apostoli e dagli anziani per tale questione.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0"/>
            <a:ext cx="864399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Agli apostoli e agli anziani, con tutta la Chiesa, parve bene allora di scegliere alcuni di loro e di inviarli ad </a:t>
            </a:r>
            <a:r>
              <a:rPr lang="it-IT" sz="4000" dirty="0" err="1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Antiòchia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 insieme a Paolo e </a:t>
            </a:r>
            <a:r>
              <a:rPr lang="it-IT" sz="4000" dirty="0" err="1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Bàrnaba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: Giuda, chiamato </a:t>
            </a:r>
            <a:r>
              <a:rPr lang="it-IT" sz="4000" dirty="0" err="1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Barsabba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, e Sila, uomini di grande autorità tra i fratelli.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0"/>
            <a:ext cx="871543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E inviarono tramite loro questo scritto: «Gli apostoli e gli anziani, vostri fratelli, ai fratelli di </a:t>
            </a:r>
            <a:r>
              <a:rPr lang="it-IT" sz="4000" dirty="0" err="1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Antiòchia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, di Siria e di </a:t>
            </a:r>
            <a:r>
              <a:rPr lang="it-IT" sz="4000" dirty="0" err="1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Cilìcia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, che provengono dai pagani, salute! Abbiamo saputo che alcuni di noi, ai quali non avevamo dato nessun incarico, sono venuti a turbarvi con discorsi che hanno sconvolto i vostri animi.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58847"/>
            <a:ext cx="864399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Ci è parso bene perciò, tutti d’accordo, di scegliere alcune persone e inviarle a voi insieme ai nostri carissimi </a:t>
            </a:r>
            <a:r>
              <a:rPr lang="it-IT" sz="4000" dirty="0" err="1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Bàrnaba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 e Paolo, uomini che hanno rischiato la loro vita per il nome del nostro Signore Gesù Cristo. Abbiamo dunque mandato Giuda e Sila, che vi riferiranno anch’essi, a voce, queste stesse cose.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715375" cy="62478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hangingPunct="0">
              <a:defRPr/>
            </a:pP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È parso bene, infatti, allo Spirito Santo e a noi, di non imporvi altro obbligo al di fuori di queste cose necessarie: astenersi dalle carni offerte agl’idoli, dal sangue, dagli animali soffocati e dalle unioni illegittime. Farete cosa buona a stare lontani da queste cose. State bene!».</a:t>
            </a:r>
          </a:p>
          <a:p>
            <a:pPr algn="just" eaLnBrk="0" hangingPunct="0">
              <a:defRPr/>
            </a:pPr>
            <a:endParaRPr lang="it-IT" sz="4000" dirty="0">
              <a:solidFill>
                <a:srgbClr val="000000"/>
              </a:solidFill>
              <a:latin typeface="Calibri" pitchFamily="34" charset="0"/>
              <a:ea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Parola di Dio.     </a:t>
            </a:r>
          </a:p>
          <a:p>
            <a:pPr algn="r"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</a:rPr>
              <a:t>Rendiamo grazie a Dio.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rosemania.it/wp-content/uploads/2008/11/regina-delle-rose-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76200" y="76200"/>
            <a:ext cx="84074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0C14FF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6600" b="1" i="1" dirty="0">
                <a:solidFill>
                  <a:schemeClr val="bg1"/>
                </a:solidFill>
                <a:latin typeface="Comic Sans MS" pitchFamily="66" charset="0"/>
              </a:rPr>
              <a:t>Salmo responsoriale</a:t>
            </a:r>
            <a:r>
              <a:rPr lang="ca-ES" sz="2800" b="1" i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ca-ES" sz="6600" b="1" i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381000" y="1676400"/>
            <a:ext cx="6561138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1800" b="1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Alleluia, </a:t>
            </a:r>
            <a:r>
              <a:rPr lang="it-IT" sz="4000" b="1" i="1" dirty="0" err="1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alleluia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alleluia.</a:t>
            </a:r>
            <a:endParaRPr lang="ca-ES" sz="4000" b="1" i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214282" y="3687763"/>
            <a:ext cx="8715436" cy="31700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a-ES" sz="1400" b="1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Dio abbia pietà di noi e ci benedica, su di noi faccia splendere il suo volto; perché si conosca sulla terra la tua via, la tua salvezza fra tutte le genti. </a:t>
            </a:r>
            <a:endParaRPr lang="ca-ES" sz="40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0" descr="http://www.hboston.it/ita/uploaded_images/rosa-7186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214313" y="357188"/>
            <a:ext cx="8929687" cy="255454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 smtClean="0">
                <a:solidFill>
                  <a:srgbClr val="06A12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Gioiscano le nazioni e si rallegrino, perché tu giudichi i popoli con rettitudine, governi le nazioni sulla terra. </a:t>
            </a:r>
            <a:endParaRPr lang="ca-ES" sz="4000" b="1" i="1" dirty="0">
              <a:solidFill>
                <a:srgbClr val="06A12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582863" y="5643563"/>
            <a:ext cx="6561137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127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1800" b="1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Alleluia, </a:t>
            </a:r>
            <a:r>
              <a:rPr lang="it-IT" sz="4000" b="1" i="1" dirty="0" err="1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alleluia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alleluia.</a:t>
            </a:r>
            <a:endParaRPr lang="ca-ES" sz="4000" b="1" i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0" descr="http://www.coloredhome.com/fotorosa3/ros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27025" y="0"/>
            <a:ext cx="8816975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Ti lodino i popoli, o Dio, ti lodino i popoli tutti. Ci benedica Dio e lo temano tutti i confini della terra. </a:t>
            </a:r>
            <a:endParaRPr lang="ca-ES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582863" y="5643563"/>
            <a:ext cx="6561137" cy="7080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1800" b="1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Alleluia, </a:t>
            </a:r>
            <a:r>
              <a:rPr lang="it-IT" sz="4000" b="1" i="1" dirty="0" err="1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alleluia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alleluia.</a:t>
            </a:r>
            <a:endParaRPr lang="ca-ES" sz="4000" b="1" i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magine 3" descr="beato%20angelico%20auferstehu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43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643438" y="214313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  <p:sp>
        <p:nvSpPr>
          <p:cNvPr id="5" name="Rettangolo 4"/>
          <p:cNvSpPr/>
          <p:nvPr/>
        </p:nvSpPr>
        <p:spPr>
          <a:xfrm>
            <a:off x="4788024" y="2924944"/>
            <a:ext cx="4355976" cy="3785652"/>
          </a:xfrm>
          <a:prstGeom prst="rect">
            <a:avLst/>
          </a:prstGeom>
          <a:solidFill>
            <a:srgbClr val="FFFFFF"/>
          </a:solidFill>
          <a:effectLst>
            <a:softEdge rad="12700"/>
          </a:effectLst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Se uno mi ama, osserverà la mia parola, dice il Signore, e il Padre mio lo amerà e noi verremo a lui.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aiborg.net/prophecy/images/jesus-christ-superstar-las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4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28625" y="357188"/>
            <a:ext cx="8215313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È un'alba nuova,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risorto è Gesù: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la gioia esplode tra noi;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donatocalabrese.it/jesus/imago/imagovangeli/Vangelo%20Giovanni%20con%20lucerna%20renderizza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4450"/>
            <a:ext cx="9144001" cy="439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1"/>
          <p:cNvSpPr>
            <a:spLocks noChangeArrowheads="1"/>
          </p:cNvSpPr>
          <p:nvPr/>
        </p:nvSpPr>
        <p:spPr bwMode="auto">
          <a:xfrm>
            <a:off x="1403648" y="4293096"/>
            <a:ext cx="6687561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Il Signore sia con voi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</a:rPr>
              <a:t>. </a:t>
            </a:r>
          </a:p>
          <a:p>
            <a:pPr eaLnBrk="0" hangingPunct="0"/>
            <a:r>
              <a:rPr lang="it-IT" sz="4000" b="1" dirty="0" smtClean="0">
                <a:solidFill>
                  <a:srgbClr val="000000"/>
                </a:solidFill>
                <a:latin typeface="Calibri" pitchFamily="34" charset="0"/>
              </a:rPr>
              <a:t>E </a:t>
            </a:r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con il tuo spirito.</a:t>
            </a:r>
          </a:p>
          <a:p>
            <a:pPr eaLnBrk="0" hangingPunct="0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</a:rPr>
              <a:t>Dal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Vangelo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</a:rPr>
              <a:t>secondo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Giovanni.</a:t>
            </a: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947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secondo Giovanni.</a:t>
            </a: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57347" name="Picture 4" descr="C:\Users\Fede\Desktop\22100A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Rectangle 1"/>
          <p:cNvSpPr>
            <a:spLocks noChangeArrowheads="1"/>
          </p:cNvSpPr>
          <p:nvPr/>
        </p:nvSpPr>
        <p:spPr bwMode="auto">
          <a:xfrm>
            <a:off x="214282" y="0"/>
            <a:ext cx="864399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hangingPunct="0"/>
            <a:r>
              <a:rPr lang="it-IT" sz="40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 quel tempo, Gesù disse ai suoi discepoli: </a:t>
            </a:r>
          </a:p>
          <a:p>
            <a:pPr lvl="0" algn="just" eaLnBrk="0" hangingPunct="0"/>
            <a:r>
              <a:rPr lang="it-IT" sz="40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«Se uno mi ama, osserverà la mia parola e il Padre mio lo amerà e noi verremo a lui e prenderemo dimora presso di lui. Chi non mi ama, non osserva le mie parole; e la parola che voi ascoltate non è mia, ma del Padre che mi ha mandato.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243513"/>
            <a:ext cx="87154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Vi ho detto queste cose mentre sono ancora presso di voi. Ma il </a:t>
            </a:r>
            <a:r>
              <a:rPr lang="it-IT" sz="4000" dirty="0" err="1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Paràclito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lo Spirito Santo che il Padre manderà nel mio nome, lui vi insegnerà ogni cosa e vi ricorderà tutto ciò che io vi ho detto. </a:t>
            </a:r>
          </a:p>
          <a:p>
            <a:pPr lvl="0" algn="just" eaLnBrk="0" hangingPunct="0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Vi lascio la pace, vi do la mia pace. Non come la dà il mondo, io la do a voi. Non sia turbato il vostro cuore e non abbia timore.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2844" y="0"/>
            <a:ext cx="878687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Avete udito che vi ho detto: “Vado e tornerò da voi”. Se mi amaste, vi rallegrereste che io vado al Padre, perché il Padre è più grande di me. Ve l’ho detto ora, prima che avvenga, perché, quando avverrà, voi crediate».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magine 10" descr="http://localhost:1080/download/immagini/11IC_Quar_Pasq/14C_6Pas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235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WordArt 5"/>
          <p:cNvSpPr>
            <a:spLocks noChangeArrowheads="1" noChangeShapeType="1" noTextEdit="1"/>
          </p:cNvSpPr>
          <p:nvPr/>
        </p:nvSpPr>
        <p:spPr bwMode="auto">
          <a:xfrm>
            <a:off x="214313" y="5857875"/>
            <a:ext cx="8715375" cy="785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64516" name="WordArt 6"/>
          <p:cNvSpPr>
            <a:spLocks noChangeArrowheads="1" noChangeShapeType="1" noTextEdit="1"/>
          </p:cNvSpPr>
          <p:nvPr/>
        </p:nvSpPr>
        <p:spPr bwMode="auto">
          <a:xfrm>
            <a:off x="5435600" y="128588"/>
            <a:ext cx="3524250" cy="5300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lnx.montaltomarche.it/montalto2/Arknews/Immagini/resurrez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88" y="12700"/>
            <a:ext cx="5000625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ChangeArrowheads="1"/>
          </p:cNvSpPr>
          <p:nvPr/>
        </p:nvSpPr>
        <p:spPr bwMode="auto">
          <a:xfrm>
            <a:off x="285750" y="285750"/>
            <a:ext cx="8643938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Io credo in Dio, Padre onnipotente, creatore del cielo e della terra; e in Gesù Cristo, suo unico Figlio, nostro Signore, </a:t>
            </a:r>
            <a:r>
              <a:rPr lang="it-IT" sz="4000" b="1" u="sng">
                <a:latin typeface="Tahoma" pitchFamily="34" charset="0"/>
                <a:ea typeface="Times New Roman" pitchFamily="18" charset="0"/>
                <a:cs typeface="Tahoma" pitchFamily="34" charset="0"/>
              </a:rPr>
              <a:t>il quale fu concepito di Spirito Santo, nacque da Maria Vergine</a:t>
            </a:r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, patì sotto Ponzio Pilato, fu crocifisso, morì e fu sepolto; discese agli inferi; </a:t>
            </a:r>
            <a:endParaRPr lang="it-IT" sz="4000"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ttangolo 1"/>
          <p:cNvSpPr>
            <a:spLocks noChangeArrowheads="1"/>
          </p:cNvSpPr>
          <p:nvPr/>
        </p:nvSpPr>
        <p:spPr bwMode="auto">
          <a:xfrm>
            <a:off x="214313" y="214313"/>
            <a:ext cx="8643937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il terzo giorno risuscitò da morte; salì al cielo, siede alla destra di Dio Padre onnipotente; di là verrà a giudicare i vivi e i morti. Credo nello Spirito Santo, la santa Chiesa cattolica, la comunione dei santi, la remissione dei peccati, la risurrezione della carne, la vita eterna. Amen.</a:t>
            </a:r>
            <a:endParaRPr lang="it-IT" sz="400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18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625" y="1285875"/>
            <a:ext cx="3786188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la Chiesa canta: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alleluia,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Cristo Risorto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è novità.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0000">
              <a:schemeClr val="bg1"/>
            </a:gs>
            <a:gs pos="44000">
              <a:schemeClr val="bg1"/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C:\Users\Fede\Desktop\ab_acqua_blue.jpg"/>
          <p:cNvPicPr>
            <a:picLocks noChangeAspect="1" noChangeArrowheads="1"/>
          </p:cNvPicPr>
          <p:nvPr/>
        </p:nvPicPr>
        <p:blipFill>
          <a:blip r:embed="rId2">
            <a:lum brigh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35753" y="2367171"/>
            <a:ext cx="8072494" cy="1107996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6600" b="1" cap="all" dirty="0">
                <a:ln>
                  <a:solidFill>
                    <a:prstClr val="black"/>
                  </a:solidFill>
                </a:ln>
                <a:solidFill>
                  <a:srgbClr val="4F81BD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anose="020B0604020202020204" pitchFamily="34" charset="0"/>
              </a:rPr>
              <a:t>ACQUA SIAMO NOI</a:t>
            </a:r>
          </a:p>
        </p:txBody>
      </p:sp>
      <p:pic>
        <p:nvPicPr>
          <p:cNvPr id="4" name="Picture 3" descr="C:\Users\Fede\Desktop\ab_acqua_blue.jpg"/>
          <p:cNvPicPr>
            <a:picLocks noChangeAspect="1" noChangeArrowheads="1"/>
          </p:cNvPicPr>
          <p:nvPr/>
        </p:nvPicPr>
        <p:blipFill>
          <a:blip r:embed="rId3" cstate="email">
            <a:lum bright="40000"/>
          </a:blip>
          <a:srcRect/>
          <a:stretch>
            <a:fillRect/>
          </a:stretch>
        </p:blipFill>
        <p:spPr bwMode="auto">
          <a:xfrm>
            <a:off x="-142908" y="-142900"/>
            <a:ext cx="1571636" cy="942981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49504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C:\Users\Fede\Desktop\Morigerati-Sorgente Mulino Vecchio.jpg"/>
          <p:cNvPicPr>
            <a:picLocks noChangeAspect="1" noChangeArrowheads="1"/>
          </p:cNvPicPr>
          <p:nvPr/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2875" y="142875"/>
            <a:ext cx="6072188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Acqua siamo noi,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dall'antica Sorgente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veniamo,</a:t>
            </a:r>
          </a:p>
        </p:txBody>
      </p:sp>
    </p:spTree>
    <p:extLst>
      <p:ext uri="{BB962C8B-B14F-4D97-AF65-F5344CB8AC3E}">
        <p14:creationId xmlns:p14="http://schemas.microsoft.com/office/powerpoint/2010/main" val="3454249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Fede\Desktop\R_cascat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071813" y="0"/>
            <a:ext cx="6072187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fiumi siamo noi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se i ruscelli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si mettono insieme,</a:t>
            </a:r>
          </a:p>
        </p:txBody>
      </p:sp>
    </p:spTree>
    <p:extLst>
      <p:ext uri="{BB962C8B-B14F-4D97-AF65-F5344CB8AC3E}">
        <p14:creationId xmlns:p14="http://schemas.microsoft.com/office/powerpoint/2010/main" val="1314670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Fede\Desktop\bevanox.jpg_20061228184445_bevanox.jpg"/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313" y="214313"/>
            <a:ext cx="6072187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mari siamo noi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se i torrenti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si danno la mano,</a:t>
            </a:r>
          </a:p>
        </p:txBody>
      </p:sp>
    </p:spTree>
    <p:extLst>
      <p:ext uri="{BB962C8B-B14F-4D97-AF65-F5344CB8AC3E}">
        <p14:creationId xmlns:p14="http://schemas.microsoft.com/office/powerpoint/2010/main" val="111998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Fede\Desktop\bambini gesu mola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918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747" name="Picture 3" descr="C:\Users\Fede\Desktop\Alassio_l'alba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4876" y="-142900"/>
            <a:ext cx="4929190" cy="714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ttangolo 1"/>
          <p:cNvSpPr/>
          <p:nvPr/>
        </p:nvSpPr>
        <p:spPr>
          <a:xfrm>
            <a:off x="4929188" y="2500313"/>
            <a:ext cx="4071937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 vita nuova c'è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se Gesù è in mezzo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a noi.</a:t>
            </a:r>
          </a:p>
        </p:txBody>
      </p:sp>
    </p:spTree>
    <p:extLst>
      <p:ext uri="{BB962C8B-B14F-4D97-AF65-F5344CB8AC3E}">
        <p14:creationId xmlns:p14="http://schemas.microsoft.com/office/powerpoint/2010/main" val="3022901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Fede\Desktop\moofushi_-ma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313" y="3714750"/>
            <a:ext cx="8786812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 E allora diamoci la mano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e tutti insieme camminiamo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ed un oceano di pace nascerà.</a:t>
            </a:r>
          </a:p>
        </p:txBody>
      </p:sp>
    </p:spTree>
    <p:extLst>
      <p:ext uri="{BB962C8B-B14F-4D97-AF65-F5344CB8AC3E}">
        <p14:creationId xmlns:p14="http://schemas.microsoft.com/office/powerpoint/2010/main" val="17773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Fede\Desktop\acqu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7800" y="3786188"/>
            <a:ext cx="8788400" cy="2800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 E l'egoismo cancelliamo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un cuore limpido sentiamo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è Dio che bagna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del suo amor l'umanità.</a:t>
            </a:r>
          </a:p>
        </p:txBody>
      </p:sp>
    </p:spTree>
    <p:extLst>
      <p:ext uri="{BB962C8B-B14F-4D97-AF65-F5344CB8AC3E}">
        <p14:creationId xmlns:p14="http://schemas.microsoft.com/office/powerpoint/2010/main" val="1709326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Fede\Desktop\Cielo_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7800" y="128588"/>
            <a:ext cx="8788400" cy="2800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 Su nel cielo c'è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   Dio Padre che vive per l'uomo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   crea tutti noi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   e ci ama di amore infinito,</a:t>
            </a:r>
          </a:p>
        </p:txBody>
      </p:sp>
    </p:spTree>
    <p:extLst>
      <p:ext uri="{BB962C8B-B14F-4D97-AF65-F5344CB8AC3E}">
        <p14:creationId xmlns:p14="http://schemas.microsoft.com/office/powerpoint/2010/main" val="449964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Fede\Desktop\bambini gesu mola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918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357686" y="142852"/>
            <a:ext cx="4786314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itchFamily="34" charset="0"/>
                <a:cs typeface="Arial" panose="020B0604020202020204" pitchFamily="34" charset="0"/>
              </a:rPr>
              <a:t> figli siamo noi e fratelli di Cristo Signore,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itchFamily="34" charset="0"/>
                <a:cs typeface="Arial" panose="020B0604020202020204" pitchFamily="34" charset="0"/>
              </a:rPr>
              <a:t>   vita nuova c'è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itchFamily="34" charset="0"/>
                <a:cs typeface="Arial" panose="020B0604020202020204" pitchFamily="34" charset="0"/>
              </a:rPr>
              <a:t>   quando Lui è in mezzo a noi.</a:t>
            </a:r>
          </a:p>
        </p:txBody>
      </p:sp>
    </p:spTree>
    <p:extLst>
      <p:ext uri="{BB962C8B-B14F-4D97-AF65-F5344CB8AC3E}">
        <p14:creationId xmlns:p14="http://schemas.microsoft.com/office/powerpoint/2010/main" val="1616585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Fede\Desktop\girotondo-multietni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313" y="3714750"/>
            <a:ext cx="8786812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 E allora diamoci la mano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e tutti insieme camminiamo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ed un oceano di pace nascerà.</a:t>
            </a:r>
          </a:p>
        </p:txBody>
      </p:sp>
    </p:spTree>
    <p:extLst>
      <p:ext uri="{BB962C8B-B14F-4D97-AF65-F5344CB8AC3E}">
        <p14:creationId xmlns:p14="http://schemas.microsoft.com/office/powerpoint/2010/main" val="2861943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 descr="http://tillilh9821.altervista.org/albums/userpics/10001/1121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8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486400" y="980728"/>
            <a:ext cx="3657600" cy="452431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Dona lo Spirito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 tutti noi,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la pace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ai discepoli suoi;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Fede\Desktop\acqu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7800" y="3786188"/>
            <a:ext cx="8788400" cy="2800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 E l'egoismo cancelliamo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e un cuore limpido sentiamo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è Dio che bagna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del suo amor l'umanità.</a:t>
            </a:r>
          </a:p>
        </p:txBody>
      </p:sp>
    </p:spTree>
    <p:extLst>
      <p:ext uri="{BB962C8B-B14F-4D97-AF65-F5344CB8AC3E}">
        <p14:creationId xmlns:p14="http://schemas.microsoft.com/office/powerpoint/2010/main" val="2435014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latin typeface="+mj-lt"/>
                <a:cs typeface="Times New Roman" pitchFamily="18" charset="0"/>
              </a:rPr>
              <a:t>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57188" y="2214563"/>
            <a:ext cx="6643687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Santo, Santo, </a:t>
            </a:r>
            <a:endParaRPr lang="it-IT" sz="4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Santo, Santo, </a:t>
            </a:r>
            <a:endParaRPr lang="it-IT" sz="4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2120" y="-243408"/>
            <a:ext cx="3435732" cy="715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45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ede\Desktop\196-1-zoom-1-pallonci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051720" y="4277131"/>
            <a:ext cx="7000875" cy="25542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314339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Fede\Desktop\cielo2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508160" y="4316155"/>
            <a:ext cx="6143625" cy="255428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 cieli e la terra o Signore,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sono pieni di Te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 cieli e la terra o Signore,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sono pieni di Te</a:t>
            </a:r>
          </a:p>
        </p:txBody>
      </p:sp>
    </p:spTree>
    <p:extLst>
      <p:ext uri="{BB962C8B-B14F-4D97-AF65-F5344CB8AC3E}">
        <p14:creationId xmlns:p14="http://schemas.microsoft.com/office/powerpoint/2010/main" val="3449651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ede\Desktop\palloncini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947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9535" y="4325790"/>
            <a:ext cx="7000875" cy="25542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1226368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004048" y="-27384"/>
            <a:ext cx="4146279" cy="6863417"/>
          </a:xfrm>
          <a:prstGeom prst="rect">
            <a:avLst/>
          </a:prstGeom>
          <a:solidFill>
            <a:schemeClr val="bg1">
              <a:alpha val="63137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C1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Benedetto colui che viene,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C1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nel nome del Signor </a:t>
            </a:r>
            <a:endParaRPr lang="it-IT" sz="4000" dirty="0" smtClean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endParaRPr lang="it-IT" sz="4000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dirty="0">
                <a:solidFill>
                  <a:srgbClr val="0C1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Benedetto colui che viene,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C1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nel nome del Signor </a:t>
            </a:r>
          </a:p>
        </p:txBody>
      </p:sp>
      <p:pic>
        <p:nvPicPr>
          <p:cNvPr id="4098" name="Picture 2" descr="C:\Users\fede\Desktop\5281318534_031bc401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280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033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403648" y="764704"/>
            <a:ext cx="7000875" cy="2554288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3085488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107281" y="4941168"/>
            <a:ext cx="6929437" cy="1570037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l'uomo rinasce a libertà,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grida l'annuncio di novità.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834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Immagine 3" descr="Eucaristia 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  <a:latin typeface="Times" charset="0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nell'attesa della tua venuta.</a:t>
            </a:r>
          </a:p>
        </p:txBody>
      </p:sp>
    </p:spTree>
    <p:extLst>
      <p:ext uri="{BB962C8B-B14F-4D97-AF65-F5344CB8AC3E}">
        <p14:creationId xmlns:p14="http://schemas.microsoft.com/office/powerpoint/2010/main" val="2275912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981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Immagine 2" descr="0015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9968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795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7" descr="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Padre nostro, che sei nei cieli,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santificato il tuo nome,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venga il tuo regno,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fatta la tua volontà,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in cielo così in terra.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Dacci oggi il nostro pane quotidiano,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rimetti a noi i nostri debiti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noi li rimettiamo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ai nostri debitori,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non ci indurre in tentazione,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7759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0497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51225" y="889844"/>
            <a:ext cx="3582144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Tuo è il regno,</a:t>
            </a:r>
          </a:p>
          <a:p>
            <a:pPr algn="ctr" eaLnBrk="0" hangingPunct="0">
              <a:defRPr/>
            </a:pP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tua la potenza </a:t>
            </a:r>
          </a:p>
          <a:p>
            <a:pPr algn="ctr" eaLnBrk="0" hangingPunct="0">
              <a:defRPr/>
            </a:pP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e la gloria nei secoli.</a:t>
            </a:r>
            <a:endParaRPr lang="it-IT" sz="5400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4644008" cy="68859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9054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924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2407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scalabriniane.org/salute/logo_salu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0"/>
            <a:ext cx="79835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071563" y="4919663"/>
            <a:ext cx="7429500" cy="1938337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È RISORTO CRISTO, ALLELUIA!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UNO SPIRITO NUOVO EFFONDERÀ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IL MONDO INTERO RINNOVERÀ</a:t>
            </a:r>
            <a:r>
              <a:rPr lang="it-IT" sz="4000" b="1" dirty="0">
                <a:latin typeface="+mn-lt"/>
                <a:cs typeface="+mn-cs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7358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8194" name="Picture 2" descr="C:\Users\Fede\Desktop\17953_309784396372_159046991372_4020924_5194744_n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-21153"/>
            <a:ext cx="5144120" cy="692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4495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3173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Fede\Desktop\IMG_01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000" y="1592856"/>
            <a:ext cx="7200000" cy="3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9092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3869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AmicoGesu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4196" y="1916833"/>
            <a:ext cx="6335608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6" name="Rettangolo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1561" y="-27384"/>
            <a:ext cx="8860878" cy="2123658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</a:t>
            </a:r>
            <a:r>
              <a:rPr lang="it-IT" sz="66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amicizia</a:t>
            </a:r>
          </a:p>
          <a:p>
            <a:pPr algn="ctr" eaLnBrk="0" hangingPunct="0"/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  <a:r>
              <a:rPr lang="it-IT" sz="66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endParaRPr lang="it-IT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0158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Gesu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597" y="332656"/>
            <a:ext cx="6588224" cy="687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5" name="Rettangolo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598156" y="1071546"/>
            <a:ext cx="3580619" cy="2123658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>
            <p:custDataLst>
              <p:tags r:id="rId3"/>
            </p:custDataLst>
          </p:nvPr>
        </p:nvSpPr>
        <p:spPr>
          <a:xfrm>
            <a:off x="3047519" y="-36450"/>
            <a:ext cx="6113212" cy="1107996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</a:t>
            </a:r>
            <a:r>
              <a:rPr lang="it-IT" sz="66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grande</a:t>
            </a:r>
            <a:endParaRPr lang="it-IT" sz="6600" dirty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8128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7945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551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bimbi20bianco20e20nero20pace3r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0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5777388"/>
            <a:ext cx="9144000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vede sul volto</a:t>
            </a:r>
            <a:r>
              <a:rPr lang="it-IT" sz="66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1853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7189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blenio.com/Data/trekking%20so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714500" y="1857375"/>
            <a:ext cx="5929313" cy="46164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È RISORTO CRISTO, ALLELUIA!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UNO SPIRITO NUOVO EFFONDERÀ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IL MONDO INTERO RINNOVERÀ.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ede\Desktop\IMG_01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000" y="1592856"/>
            <a:ext cx="7200000" cy="3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59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59619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227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6804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302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749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415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013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080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lvl="0"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alla Cena del Signore. </a:t>
            </a:r>
          </a:p>
        </p:txBody>
      </p:sp>
    </p:spTree>
    <p:extLst>
      <p:ext uri="{BB962C8B-B14F-4D97-AF65-F5344CB8AC3E}">
        <p14:creationId xmlns:p14="http://schemas.microsoft.com/office/powerpoint/2010/main" val="3442388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lvl="0"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357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acrocuore-bologna.it/ew/ew_articoli/images/imageset/large_Sacro%20Cuore%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11"/>
            <a:ext cx="5373540" cy="68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5402691" y="178951"/>
            <a:ext cx="3770461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71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765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Il Signore sia con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gere.altervista.org/images%20due/Strada-S.Marco-360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826" cy="6858000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285852" y="1928802"/>
            <a:ext cx="692948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it-IT" sz="88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CAMMINERO‘</a:t>
            </a:r>
            <a:endParaRPr lang="it-IT" sz="8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3262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ilpaletto.com/cansiglio-strada-del-taffar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2143108" y="0"/>
            <a:ext cx="5929338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Camminerò, </a:t>
            </a:r>
            <a:r>
              <a:rPr lang="it-IT" sz="4000" b="1" dirty="0" err="1">
                <a:solidFill>
                  <a:prstClr val="black"/>
                </a:solidFill>
                <a:latin typeface="Calibri"/>
                <a:ea typeface="Times New Roman" pitchFamily="18" charset="0"/>
              </a:rPr>
              <a:t>camminerò</a:t>
            </a: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 sulla tua strada, Signor.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0883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5" descr="Immagine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29454" cy="685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857884" y="1071546"/>
            <a:ext cx="3286116" cy="317009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Dammi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la mano,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voglio restar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per sempre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insieme a te.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7455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6000760" y="1071546"/>
            <a:ext cx="31432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Quando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ero solo,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solo e stanco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del mondo,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7" descr="Immagin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8" cy="6834871"/>
          </a:xfrm>
          <a:prstGeom prst="rect">
            <a:avLst/>
          </a:prstGeom>
          <a:noFill/>
          <a:ln w="57150">
            <a:solidFill>
              <a:srgbClr val="000066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0566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6072198" y="1214422"/>
            <a:ext cx="222439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quando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non c'era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l'amor,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6" descr="cammino11_bambino_che_pia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4942" cy="6816194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9036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0473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071670" y="142852"/>
            <a:ext cx="6870984" cy="707886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tante persone vidi intorno a me: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8481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www.aegidien.de/Erstkommunion2007/IMG_31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2000232" y="0"/>
            <a:ext cx="4420954" cy="707886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sentivo cantare così: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012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ilpaletto.com/cansiglio-strada-del-taffar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2143108" y="0"/>
            <a:ext cx="5929338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Camminerò, </a:t>
            </a:r>
            <a:r>
              <a:rPr lang="it-IT" sz="4000" b="1" dirty="0" err="1">
                <a:solidFill>
                  <a:prstClr val="black"/>
                </a:solidFill>
                <a:latin typeface="Calibri"/>
                <a:ea typeface="Times New Roman" pitchFamily="18" charset="0"/>
              </a:rPr>
              <a:t>camminerò</a:t>
            </a: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 sulla tua strada, Signor.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3745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5" descr="Immagine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29454" cy="685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857884" y="1071546"/>
            <a:ext cx="32861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Dammi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la mano,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voglio restar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per sempre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insieme a te.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6836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madrelinguabologna.com/gallery3/p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28670"/>
            <a:ext cx="9190462" cy="5929330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928662" y="142852"/>
            <a:ext cx="72706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Io non capivo, ma rimasi a sentire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5719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jiLvubXrB07A3fITmyyu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lcwerleB7SXxuE9qRkgeG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l2ev8tCvZv9fKBe55KM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0Og9hLPfWWC3WS25WsacK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l7DBU39RnpIwbHYi3sMS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qIgoMoO4u44t9wGRM54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lpHk6DoHpS0kccSDEntzk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6ePMnA0MRsH4iz3GKqm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9WjNd7IBZS8XA6gQ06o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v8A4BGI8X8g25TtznT3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OWkZWqTpfG5Uhrad9v1T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0Hx1nnqJv2TnGbf4EgOJH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x65dKJzHJ5GcfpIJYU9i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8Nrimen1mDUWDsV2wYwb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1TLYX4RL46cyvpdV54u7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KMfCCJdiLbg86TGjpawgh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Hn72H6qU132u9ZJlr7x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hnikfLEkAKfd4Ruz16RQ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6CKGA4IoIvbF6KKnRFfH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WURQR6qTuS4gGAybABc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2oLKPDfcBrKOnNMIdRihC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N1t3NitE6gguTv562sbGT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siMMsnKTJ7lBJgLQWJW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IG83FYbIBaxLcGiJsoKS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TUgC7OQ6VNnH1K1w0hm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yUmPgCfXW5QTpRvQgV3D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xd2f0OpJFZ61vlmghyeQY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R7l91a1qjTa1GjzfNPeh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JSTw8zYnPMeFWa8FEoyEy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7ljGWIiq1JAb7erCSA23u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WlK8rz8rFDxWLydsCg4o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5K3Te2vXBui1pXVNgJhA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btTpqYMZ6lrgZ5yl6VH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EJ9fwPZk7bq87RplC5ZPv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oOQ09oDobRLOmwCGTIxm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FXHWHInaFmVAwJJ9T9MEY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8Se8ZtPIcxs3byA7hXW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wkGBscQ2RdvWz4tznHPD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34FyBj1vH2EXVlTso0DR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yfZvDHzfGqstg03RTOw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RYDIA7ZGbMzmP7iBNoO8N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sRCsk9K3Dw4GgmN3zzzu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T6rSKg5qI1nUraQXFEwrI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Kr1fZleyesTzLbAASEDU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LPbW5UV23VWgGqJ154t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2HDw2GbGU2TmiikcFON5c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yB5L54EN51l2Fc43fkDb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YCvu9RRyyr1ykgzRkPQnf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UDKwX2P8PW2zZzgVdNex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kulVucVvMO99HBQokUvIi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iGAh3TDA1hkz9pAsQUD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SqhYpwSSIOh8S3eUUSB9d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m1HZKrFOF9spgiiDmKHi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3rgmlyV11SVKzVWIx8r3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pDYBCefovPoiAqCoSKMD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FGmlUOCgfsrsQImWjNM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FZnkL7Mv1kyll6ct6IsIh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UaCmiVJyjdYISYhegjqM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WR7zU1VqZRM6KwKZCTSH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sKYK4I2tlHbjeKeJ1ICSd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VLdLuhHwUwEGpmB9Wdnwv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Um66hB09c4K8pLsu2xcNO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BbMVauXeW0m0eiyiziR3r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YlwEENtEBzs1ExdqgKp9q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mAJWgWWQs4t7vroMnwEyh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I1MyphQCUvjPbcdd1i6x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jTaL3kTSGcU5zxkGBWyZj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s4dhtdUJhS32E9IU3Uo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6N6TNUloS0FM0UuoxyCs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BbCdA9iDga9wbVZrvuVg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4z2Tte2mcOc82DtTK9LIS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j9pbjJDKyUPYuBuGdK2LC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fOZuW14Hb2ZRsNoQy0vC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7yYG5z8tAqw4PBJaQEPk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dqnXOgaeK0uE9mkfGItc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VvK2SOUuL6cgyBy7YdNxX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SrvGdIcpeBlOrtVN8tdJd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nAKL7IvGFGDwmdeMoasj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OWXdZcI5DuHQ7UgyPih7B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evkDu3hlhdi44q3hLcBhs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CXOR9Aj6Syf2Fxbpmpgbb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uPhZQDyW27YUiWYUx9eBF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I0agf3wm6gR7OxSmzB68J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eojfr2va26WaZ37L9Ens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6JYwpmufcKxcoHly9RC9O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yoNoBJ7Ns2zHeNHTlfAvs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1hv7xdfgC0U7FkJ2F1UQ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oXBlLc0NKialhWeTeW1Wu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byIEw0QE43bVrLsRrNfiO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si4ykoOoNSPjE7g3t1bE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ctzFdpPW8UU6DkTLL0ftR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KMoov8r4SURsL7L5YAYNa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x7j4EFgQydlzdeFXc7XNX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qaiUZsb1H03vJNhPUGv4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fayM0F2Ev4wuld5B8ZSRd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vjlVruNNf9am1Bkrlboev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foYO9Fhi6eqV7ldsvY2v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Yfs4Jjywb9MoLjn1RSZeL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ASydbuA8l1Q0B0JJeM2LX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Exm1PqD62hdyZxMM3DZNg"/>
</p:tagLst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2649</TotalTime>
  <Words>2225</Words>
  <Application>Microsoft Office PowerPoint</Application>
  <PresentationFormat>Presentazione su schermo (4:3)</PresentationFormat>
  <Paragraphs>361</Paragraphs>
  <Slides>123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19</vt:i4>
      </vt:variant>
      <vt:variant>
        <vt:lpstr>Titoli diapositive</vt:lpstr>
      </vt:variant>
      <vt:variant>
        <vt:i4>123</vt:i4>
      </vt:variant>
    </vt:vector>
  </HeadingPairs>
  <TitlesOfParts>
    <vt:vector size="153" baseType="lpstr">
      <vt:lpstr>Arial</vt:lpstr>
      <vt:lpstr>Arial Black</vt:lpstr>
      <vt:lpstr>Britannic Bold</vt:lpstr>
      <vt:lpstr>Calibri</vt:lpstr>
      <vt:lpstr>Comic Sans MS</vt:lpstr>
      <vt:lpstr>Cooper Black</vt:lpstr>
      <vt:lpstr>Eras Bold ITC</vt:lpstr>
      <vt:lpstr>Impact</vt:lpstr>
      <vt:lpstr>Tahoma</vt:lpstr>
      <vt:lpstr>Times</vt:lpstr>
      <vt:lpstr>Times New Roman</vt:lpstr>
      <vt:lpstr>En blanco</vt:lpstr>
      <vt:lpstr>2_Struttura predefinita</vt:lpstr>
      <vt:lpstr>2_Tema di Office</vt:lpstr>
      <vt:lpstr>3_Tema di Office</vt:lpstr>
      <vt:lpstr>4_Tema di Office</vt:lpstr>
      <vt:lpstr>5_Tema di Office</vt:lpstr>
      <vt:lpstr>6_Tema di Office</vt:lpstr>
      <vt:lpstr>2_En blanco</vt:lpstr>
      <vt:lpstr>4_En blanco</vt:lpstr>
      <vt:lpstr>6_En blanco</vt:lpstr>
      <vt:lpstr>8_Tema di Office</vt:lpstr>
      <vt:lpstr>9_Tema di Office</vt:lpstr>
      <vt:lpstr>7_Tema di Office</vt:lpstr>
      <vt:lpstr>10_Tema di Office</vt:lpstr>
      <vt:lpstr>3_En blanco</vt:lpstr>
      <vt:lpstr>11_Tema di Office</vt:lpstr>
      <vt:lpstr>15_Tema di Office</vt:lpstr>
      <vt:lpstr>12_Tema di Office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Cattedrale Pescia</dc:creator>
  <cp:lastModifiedBy>Federico B.</cp:lastModifiedBy>
  <cp:revision>186</cp:revision>
  <dcterms:created xsi:type="dcterms:W3CDTF">2004-04-04T15:15:34Z</dcterms:created>
  <dcterms:modified xsi:type="dcterms:W3CDTF">2013-05-03T21:45:00Z</dcterms:modified>
</cp:coreProperties>
</file>